
<file path=[Content_Types].xml><?xml version="1.0" encoding="utf-8"?>
<Types xmlns="http://schemas.openxmlformats.org/package/2006/content-types">
  <Default Extension="vml" ContentType="application/vnd.openxmlformats-officedocument.vmlDrawing"/>
  <Default Extension="pptx" ContentType="application/vnd.openxmlformats-officedocument.presentationml.presentation"/>
  <Default Extension="emf" ContentType="image/x-emf"/>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310" r:id="rId5"/>
    <p:sldId id="261" r:id="rId6"/>
    <p:sldId id="259" r:id="rId7"/>
    <p:sldId id="309" r:id="rId8"/>
    <p:sldId id="362" r:id="rId9"/>
    <p:sldId id="363" r:id="rId10"/>
    <p:sldId id="364" r:id="rId11"/>
    <p:sldId id="365" r:id="rId12"/>
    <p:sldId id="416" r:id="rId13"/>
    <p:sldId id="471" r:id="rId14"/>
    <p:sldId id="415" r:id="rId15"/>
    <p:sldId id="260" r:id="rId16"/>
    <p:sldId id="267" r:id="rId17"/>
    <p:sldId id="419" r:id="rId18"/>
    <p:sldId id="420" r:id="rId19"/>
    <p:sldId id="469" r:id="rId20"/>
    <p:sldId id="470" r:id="rId21"/>
  </p:sldIdLst>
  <p:sldSz cx="9144000" cy="5143500"/>
  <p:notesSz cx="6858000" cy="9144000"/>
  <p:embeddedFontLst>
    <p:embeddedFont>
      <p:font typeface="Inter Black" panose="02000503000000020004"/>
      <p:bold r:id="rId25"/>
    </p:embeddedFont>
    <p:embeddedFont>
      <p:font typeface="Anaheim" panose="02000503000000000000"/>
      <p:regular r:id="rId26"/>
    </p:embeddedFont>
    <p:embeddedFont>
      <p:font typeface="Inter Black" panose="02000503000000020004" charset="0"/>
      <p:bold r:id="rId27"/>
    </p:embeddedFont>
    <p:embeddedFont>
      <p:font typeface="Algerian" panose="04020705040A02060702"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58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font" Target="fonts/font4.fntdata"/><Relationship Id="rId27" Type="http://schemas.openxmlformats.org/officeDocument/2006/relationships/font" Target="fonts/font3.fntdata"/><Relationship Id="rId26" Type="http://schemas.openxmlformats.org/officeDocument/2006/relationships/font" Target="fonts/font2.fntdata"/><Relationship Id="rId25" Type="http://schemas.openxmlformats.org/officeDocument/2006/relationships/font" Target="fonts/font1.fntdata"/><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media/>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0" name="Shape 790"/>
        <p:cNvGrpSpPr/>
        <p:nvPr/>
      </p:nvGrpSpPr>
      <p:grpSpPr>
        <a:xfrm>
          <a:off x="0" y="0"/>
          <a:ext cx="0" cy="0"/>
          <a:chOff x="0" y="0"/>
          <a:chExt cx="0" cy="0"/>
        </a:xfrm>
      </p:grpSpPr>
      <p:sp>
        <p:nvSpPr>
          <p:cNvPr id="791" name="Google Shape;791;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00" name="Shape 900"/>
        <p:cNvGrpSpPr/>
        <p:nvPr/>
      </p:nvGrpSpPr>
      <p:grpSpPr>
        <a:xfrm>
          <a:off x="0" y="0"/>
          <a:ext cx="0" cy="0"/>
          <a:chOff x="0" y="0"/>
          <a:chExt cx="0" cy="0"/>
        </a:xfrm>
      </p:grpSpPr>
      <p:sp>
        <p:nvSpPr>
          <p:cNvPr id="901" name="Google Shape;901;geab46adebf_0_3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eab46adebf_0_3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857" name="Shape 857"/>
        <p:cNvGrpSpPr/>
        <p:nvPr/>
      </p:nvGrpSpPr>
      <p:grpSpPr>
        <a:xfrm>
          <a:off x="0" y="0"/>
          <a:ext cx="0" cy="0"/>
          <a:chOff x="0" y="0"/>
          <a:chExt cx="0" cy="0"/>
        </a:xfrm>
      </p:grpSpPr>
      <p:sp>
        <p:nvSpPr>
          <p:cNvPr id="858" name="Google Shape;858;ge8f210c491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e8f210c491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3" name="Shape 863"/>
        <p:cNvGrpSpPr/>
        <p:nvPr/>
      </p:nvGrpSpPr>
      <p:grpSpPr>
        <a:xfrm>
          <a:off x="0" y="0"/>
          <a:ext cx="0" cy="0"/>
          <a:chOff x="0" y="0"/>
          <a:chExt cx="0" cy="0"/>
        </a:xfrm>
      </p:grpSpPr>
      <p:sp>
        <p:nvSpPr>
          <p:cNvPr id="864" name="Google Shape;864;geab46ae077_2_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 name="Google Shape;865;geab46ae077_2_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86" name="Shape 1186"/>
        <p:cNvGrpSpPr/>
        <p:nvPr/>
      </p:nvGrpSpPr>
      <p:grpSpPr>
        <a:xfrm>
          <a:off x="0" y="0"/>
          <a:ext cx="0" cy="0"/>
          <a:chOff x="0" y="0"/>
          <a:chExt cx="0" cy="0"/>
        </a:xfrm>
      </p:grpSpPr>
      <p:sp>
        <p:nvSpPr>
          <p:cNvPr id="1187" name="Google Shape;1187;geab46adebf_0_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eab46adebf_0_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86" name="Shape 1186"/>
        <p:cNvGrpSpPr/>
        <p:nvPr/>
      </p:nvGrpSpPr>
      <p:grpSpPr>
        <a:xfrm>
          <a:off x="0" y="0"/>
          <a:ext cx="0" cy="0"/>
          <a:chOff x="0" y="0"/>
          <a:chExt cx="0" cy="0"/>
        </a:xfrm>
      </p:grpSpPr>
      <p:sp>
        <p:nvSpPr>
          <p:cNvPr id="1187" name="Google Shape;1187;geab46adebf_0_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eab46adebf_0_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86" name="Shape 1186"/>
        <p:cNvGrpSpPr/>
        <p:nvPr/>
      </p:nvGrpSpPr>
      <p:grpSpPr>
        <a:xfrm>
          <a:off x="0" y="0"/>
          <a:ext cx="0" cy="0"/>
          <a:chOff x="0" y="0"/>
          <a:chExt cx="0" cy="0"/>
        </a:xfrm>
      </p:grpSpPr>
      <p:sp>
        <p:nvSpPr>
          <p:cNvPr id="1187" name="Google Shape;1187;geab46adebf_0_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eab46adebf_0_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86" name="Shape 1186"/>
        <p:cNvGrpSpPr/>
        <p:nvPr/>
      </p:nvGrpSpPr>
      <p:grpSpPr>
        <a:xfrm>
          <a:off x="0" y="0"/>
          <a:ext cx="0" cy="0"/>
          <a:chOff x="0" y="0"/>
          <a:chExt cx="0" cy="0"/>
        </a:xfrm>
      </p:grpSpPr>
      <p:sp>
        <p:nvSpPr>
          <p:cNvPr id="1187" name="Google Shape;1187;geab46adebf_0_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eab46adebf_0_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accent1"/>
        </a:solidFill>
        <a:effectLst/>
      </p:bgPr>
    </p:bg>
    <p:spTree>
      <p:nvGrpSpPr>
        <p:cNvPr id="8" name="Shape 8"/>
        <p:cNvGrpSpPr/>
        <p:nvPr/>
      </p:nvGrpSpPr>
      <p:grpSpPr>
        <a:xfrm>
          <a:off x="0" y="0"/>
          <a:ext cx="0" cy="0"/>
          <a:chOff x="0" y="0"/>
          <a:chExt cx="0" cy="0"/>
        </a:xfrm>
      </p:grpSpPr>
      <p:sp>
        <p:nvSpPr>
          <p:cNvPr id="9" name="Google Shape;9;p2"/>
          <p:cNvSpPr txBox="1"/>
          <p:nvPr>
            <p:ph type="ctrTitle"/>
          </p:nvPr>
        </p:nvSpPr>
        <p:spPr>
          <a:xfrm>
            <a:off x="938700" y="1014588"/>
            <a:ext cx="7266600" cy="2110500"/>
          </a:xfrm>
          <a:prstGeom prst="rect">
            <a:avLst/>
          </a:prstGeom>
        </p:spPr>
        <p:txBody>
          <a:bodyPr spcFirstLastPara="1" wrap="square" lIns="91425" tIns="91425" rIns="91425" bIns="91425" anchor="t" anchorCtr="0">
            <a:noAutofit/>
          </a:bodyPr>
          <a:lstStyle>
            <a:lvl1pPr lvl="0" algn="ctr">
              <a:lnSpc>
                <a:spcPct val="90000"/>
              </a:lnSpc>
              <a:spcBef>
                <a:spcPts val="0"/>
              </a:spcBef>
              <a:spcAft>
                <a:spcPts val="0"/>
              </a:spcAft>
              <a:buClr>
                <a:schemeClr val="dk1"/>
              </a:buClr>
              <a:buSzPts val="5200"/>
              <a:buNone/>
              <a:defRPr sz="6500">
                <a:solidFill>
                  <a:schemeClr val="dk1"/>
                </a:solidFill>
                <a:latin typeface="Inter Black" panose="02000503000000020004"/>
                <a:ea typeface="Inter Black" panose="02000503000000020004"/>
                <a:cs typeface="Inter Black" panose="02000503000000020004"/>
                <a:sym typeface="Inter Black" panose="02000503000000020004"/>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p:txBody>
      </p:sp>
      <p:sp>
        <p:nvSpPr>
          <p:cNvPr id="10" name="Google Shape;10;p2"/>
          <p:cNvSpPr txBox="1"/>
          <p:nvPr>
            <p:ph type="subTitle" idx="1"/>
          </p:nvPr>
        </p:nvSpPr>
        <p:spPr>
          <a:xfrm>
            <a:off x="2986550" y="3218491"/>
            <a:ext cx="3171000" cy="741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800"/>
              <a:buNone/>
              <a:defRPr sz="16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grpSp>
        <p:nvGrpSpPr>
          <p:cNvPr id="11" name="Google Shape;11;p2"/>
          <p:cNvGrpSpPr/>
          <p:nvPr/>
        </p:nvGrpSpPr>
        <p:grpSpPr>
          <a:xfrm>
            <a:off x="0" y="691850"/>
            <a:ext cx="363024" cy="2334040"/>
            <a:chOff x="0" y="691850"/>
            <a:chExt cx="363024" cy="2334040"/>
          </a:xfrm>
        </p:grpSpPr>
        <p:sp>
          <p:nvSpPr>
            <p:cNvPr id="12" name="Google Shape;12;p2"/>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2"/>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2"/>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 name="Google Shape;20;p2"/>
          <p:cNvGrpSpPr/>
          <p:nvPr/>
        </p:nvGrpSpPr>
        <p:grpSpPr>
          <a:xfrm>
            <a:off x="8545049" y="536274"/>
            <a:ext cx="1004693" cy="1004693"/>
            <a:chOff x="3002500" y="3111700"/>
            <a:chExt cx="449125" cy="449125"/>
          </a:xfrm>
        </p:grpSpPr>
        <p:sp>
          <p:nvSpPr>
            <p:cNvPr id="21" name="Google Shape;21;p2"/>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2"/>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 name="Google Shape;23;p2"/>
          <p:cNvGrpSpPr/>
          <p:nvPr/>
        </p:nvGrpSpPr>
        <p:grpSpPr>
          <a:xfrm>
            <a:off x="799174" y="4607224"/>
            <a:ext cx="1004693" cy="1004693"/>
            <a:chOff x="3002500" y="3111700"/>
            <a:chExt cx="449125" cy="449125"/>
          </a:xfrm>
        </p:grpSpPr>
        <p:sp>
          <p:nvSpPr>
            <p:cNvPr id="24" name="Google Shape;24;p2"/>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2"/>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 name="Google Shape;26;p2"/>
          <p:cNvSpPr/>
          <p:nvPr/>
        </p:nvSpPr>
        <p:spPr>
          <a:xfrm>
            <a:off x="1050875" y="62505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2"/>
          <p:cNvSpPr/>
          <p:nvPr/>
        </p:nvSpPr>
        <p:spPr>
          <a:xfrm>
            <a:off x="1050875" y="450000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 name="Google Shape;28;p2"/>
          <p:cNvGrpSpPr/>
          <p:nvPr/>
        </p:nvGrpSpPr>
        <p:grpSpPr>
          <a:xfrm>
            <a:off x="7691768" y="2044875"/>
            <a:ext cx="1734624" cy="491644"/>
            <a:chOff x="7697618" y="2468900"/>
            <a:chExt cx="1734624" cy="491644"/>
          </a:xfrm>
        </p:grpSpPr>
        <p:sp>
          <p:nvSpPr>
            <p:cNvPr id="29" name="Google Shape;29;p2"/>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2"/>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2"/>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2"/>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91" name="Shape 191"/>
        <p:cNvGrpSpPr/>
        <p:nvPr/>
      </p:nvGrpSpPr>
      <p:grpSpPr>
        <a:xfrm>
          <a:off x="0" y="0"/>
          <a:ext cx="0" cy="0"/>
          <a:chOff x="0" y="0"/>
          <a:chExt cx="0" cy="0"/>
        </a:xfrm>
      </p:grpSpPr>
      <p:sp>
        <p:nvSpPr>
          <p:cNvPr id="192" name="Google Shape;192;p11"/>
          <p:cNvSpPr txBox="1"/>
          <p:nvPr>
            <p:ph type="title" hasCustomPrompt="1"/>
          </p:nvPr>
        </p:nvSpPr>
        <p:spPr>
          <a:xfrm>
            <a:off x="1783500" y="1378550"/>
            <a:ext cx="5577000" cy="16911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93" name="Google Shape;193;p11"/>
          <p:cNvSpPr txBox="1"/>
          <p:nvPr>
            <p:ph type="subTitle" idx="1"/>
          </p:nvPr>
        </p:nvSpPr>
        <p:spPr>
          <a:xfrm>
            <a:off x="2318850" y="3186050"/>
            <a:ext cx="4506300" cy="4779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None/>
              <a:defRPr sz="14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4" name="Google Shape;194;p11"/>
          <p:cNvSpPr/>
          <p:nvPr/>
        </p:nvSpPr>
        <p:spPr>
          <a:xfrm>
            <a:off x="1050875" y="62505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11"/>
          <p:cNvSpPr/>
          <p:nvPr/>
        </p:nvSpPr>
        <p:spPr>
          <a:xfrm>
            <a:off x="1050875" y="450000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6" name="Google Shape;196;p11"/>
          <p:cNvGrpSpPr/>
          <p:nvPr/>
        </p:nvGrpSpPr>
        <p:grpSpPr>
          <a:xfrm>
            <a:off x="-360132" y="844100"/>
            <a:ext cx="1734624" cy="491644"/>
            <a:chOff x="7697618" y="2468900"/>
            <a:chExt cx="1734624" cy="491644"/>
          </a:xfrm>
        </p:grpSpPr>
        <p:sp>
          <p:nvSpPr>
            <p:cNvPr id="197" name="Google Shape;197;p11"/>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11"/>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11"/>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11"/>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1" name="Google Shape;201;p11"/>
          <p:cNvGrpSpPr/>
          <p:nvPr/>
        </p:nvGrpSpPr>
        <p:grpSpPr>
          <a:xfrm>
            <a:off x="-360136" y="4499994"/>
            <a:ext cx="1004693" cy="1004693"/>
            <a:chOff x="3002500" y="3111700"/>
            <a:chExt cx="449125" cy="449125"/>
          </a:xfrm>
        </p:grpSpPr>
        <p:sp>
          <p:nvSpPr>
            <p:cNvPr id="202" name="Google Shape;202;p11"/>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11"/>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4" name="Google Shape;204;p11"/>
          <p:cNvGrpSpPr/>
          <p:nvPr/>
        </p:nvGrpSpPr>
        <p:grpSpPr>
          <a:xfrm>
            <a:off x="8960025" y="1378550"/>
            <a:ext cx="363024" cy="2334040"/>
            <a:chOff x="0" y="691850"/>
            <a:chExt cx="363024" cy="2334040"/>
          </a:xfrm>
        </p:grpSpPr>
        <p:sp>
          <p:nvSpPr>
            <p:cNvPr id="205" name="Google Shape;205;p11"/>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11"/>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11"/>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11"/>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11"/>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11"/>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11"/>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11"/>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213" name="Shape 21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214" name="Shape 214"/>
        <p:cNvGrpSpPr/>
        <p:nvPr/>
      </p:nvGrpSpPr>
      <p:grpSpPr>
        <a:xfrm>
          <a:off x="0" y="0"/>
          <a:ext cx="0" cy="0"/>
          <a:chOff x="0" y="0"/>
          <a:chExt cx="0" cy="0"/>
        </a:xfrm>
      </p:grpSpPr>
      <p:sp>
        <p:nvSpPr>
          <p:cNvPr id="215" name="Google Shape;215;p13"/>
          <p:cNvSpPr txBox="1"/>
          <p:nvPr>
            <p:ph type="title"/>
          </p:nvPr>
        </p:nvSpPr>
        <p:spPr>
          <a:xfrm>
            <a:off x="714375" y="348375"/>
            <a:ext cx="7715100" cy="6105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6" name="Google Shape;216;p13"/>
          <p:cNvSpPr txBox="1"/>
          <p:nvPr>
            <p:ph type="title" idx="2"/>
          </p:nvPr>
        </p:nvSpPr>
        <p:spPr>
          <a:xfrm>
            <a:off x="1937581" y="1470592"/>
            <a:ext cx="2484600" cy="6105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sz="2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7" name="Google Shape;217;p13"/>
          <p:cNvSpPr txBox="1"/>
          <p:nvPr>
            <p:ph type="subTitle" idx="1"/>
          </p:nvPr>
        </p:nvSpPr>
        <p:spPr>
          <a:xfrm>
            <a:off x="1937581" y="2347205"/>
            <a:ext cx="2484600" cy="4179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8" name="Google Shape;218;p13"/>
          <p:cNvSpPr txBox="1"/>
          <p:nvPr>
            <p:ph type="title" idx="3"/>
          </p:nvPr>
        </p:nvSpPr>
        <p:spPr>
          <a:xfrm>
            <a:off x="5757731" y="1499950"/>
            <a:ext cx="24846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9" name="Google Shape;219;p13"/>
          <p:cNvSpPr txBox="1"/>
          <p:nvPr>
            <p:ph type="subTitle" idx="4"/>
          </p:nvPr>
        </p:nvSpPr>
        <p:spPr>
          <a:xfrm>
            <a:off x="5757731" y="2347205"/>
            <a:ext cx="2484600" cy="41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0" name="Google Shape;220;p13"/>
          <p:cNvSpPr txBox="1"/>
          <p:nvPr>
            <p:ph type="title" idx="5"/>
          </p:nvPr>
        </p:nvSpPr>
        <p:spPr>
          <a:xfrm>
            <a:off x="1937581" y="3209900"/>
            <a:ext cx="24846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1" name="Google Shape;221;p13"/>
          <p:cNvSpPr txBox="1"/>
          <p:nvPr>
            <p:ph type="subTitle" idx="6"/>
          </p:nvPr>
        </p:nvSpPr>
        <p:spPr>
          <a:xfrm>
            <a:off x="1937581" y="4095190"/>
            <a:ext cx="2484600" cy="41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2" name="Google Shape;222;p13"/>
          <p:cNvSpPr txBox="1"/>
          <p:nvPr>
            <p:ph type="title" idx="7"/>
          </p:nvPr>
        </p:nvSpPr>
        <p:spPr>
          <a:xfrm>
            <a:off x="5757731" y="3209900"/>
            <a:ext cx="24846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3" name="Google Shape;223;p13"/>
          <p:cNvSpPr txBox="1"/>
          <p:nvPr>
            <p:ph type="subTitle" idx="8"/>
          </p:nvPr>
        </p:nvSpPr>
        <p:spPr>
          <a:xfrm>
            <a:off x="5757731" y="4095190"/>
            <a:ext cx="2484600" cy="41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4" name="Google Shape;224;p13"/>
          <p:cNvSpPr txBox="1"/>
          <p:nvPr>
            <p:ph type="title" idx="9" hasCustomPrompt="1"/>
          </p:nvPr>
        </p:nvSpPr>
        <p:spPr>
          <a:xfrm>
            <a:off x="822998" y="1690450"/>
            <a:ext cx="1038600" cy="78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225" name="Google Shape;225;p13"/>
          <p:cNvSpPr txBox="1"/>
          <p:nvPr>
            <p:ph type="title" idx="13" hasCustomPrompt="1"/>
          </p:nvPr>
        </p:nvSpPr>
        <p:spPr>
          <a:xfrm>
            <a:off x="822998" y="3438500"/>
            <a:ext cx="1038600" cy="78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226" name="Google Shape;226;p13"/>
          <p:cNvSpPr txBox="1"/>
          <p:nvPr>
            <p:ph type="title" idx="14" hasCustomPrompt="1"/>
          </p:nvPr>
        </p:nvSpPr>
        <p:spPr>
          <a:xfrm>
            <a:off x="4645489" y="1690450"/>
            <a:ext cx="1038600" cy="78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227" name="Google Shape;227;p13"/>
          <p:cNvSpPr txBox="1"/>
          <p:nvPr>
            <p:ph type="title" idx="15" hasCustomPrompt="1"/>
          </p:nvPr>
        </p:nvSpPr>
        <p:spPr>
          <a:xfrm>
            <a:off x="4645489" y="3438500"/>
            <a:ext cx="1038600" cy="78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grpSp>
        <p:nvGrpSpPr>
          <p:cNvPr id="228" name="Google Shape;228;p13"/>
          <p:cNvGrpSpPr/>
          <p:nvPr/>
        </p:nvGrpSpPr>
        <p:grpSpPr>
          <a:xfrm>
            <a:off x="7721093" y="348375"/>
            <a:ext cx="1734624" cy="491644"/>
            <a:chOff x="7697618" y="2468900"/>
            <a:chExt cx="1734624" cy="491644"/>
          </a:xfrm>
        </p:grpSpPr>
        <p:sp>
          <p:nvSpPr>
            <p:cNvPr id="229" name="Google Shape;229;p13"/>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13"/>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13"/>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13"/>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 name="Google Shape;233;p13"/>
          <p:cNvGrpSpPr/>
          <p:nvPr/>
        </p:nvGrpSpPr>
        <p:grpSpPr>
          <a:xfrm>
            <a:off x="8529441" y="3663369"/>
            <a:ext cx="1004693" cy="1004693"/>
            <a:chOff x="3002500" y="3111700"/>
            <a:chExt cx="449125" cy="449125"/>
          </a:xfrm>
        </p:grpSpPr>
        <p:sp>
          <p:nvSpPr>
            <p:cNvPr id="234" name="Google Shape;234;p13"/>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13"/>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6" name="Google Shape;236;p13"/>
          <p:cNvGrpSpPr/>
          <p:nvPr/>
        </p:nvGrpSpPr>
        <p:grpSpPr>
          <a:xfrm>
            <a:off x="0" y="3206450"/>
            <a:ext cx="363024" cy="2334040"/>
            <a:chOff x="0" y="691850"/>
            <a:chExt cx="363024" cy="2334040"/>
          </a:xfrm>
        </p:grpSpPr>
        <p:sp>
          <p:nvSpPr>
            <p:cNvPr id="237" name="Google Shape;237;p13"/>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13"/>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13"/>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13"/>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13"/>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13"/>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13"/>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13"/>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5" name="Google Shape;245;p13"/>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1">
  <p:cSld name="CUSTOM_7">
    <p:spTree>
      <p:nvGrpSpPr>
        <p:cNvPr id="246" name="Shape 246"/>
        <p:cNvGrpSpPr/>
        <p:nvPr/>
      </p:nvGrpSpPr>
      <p:grpSpPr>
        <a:xfrm>
          <a:off x="0" y="0"/>
          <a:ext cx="0" cy="0"/>
          <a:chOff x="0" y="0"/>
          <a:chExt cx="0" cy="0"/>
        </a:xfrm>
      </p:grpSpPr>
      <p:sp>
        <p:nvSpPr>
          <p:cNvPr id="247" name="Google Shape;247;p14"/>
          <p:cNvSpPr txBox="1"/>
          <p:nvPr>
            <p:ph type="body" idx="1"/>
          </p:nvPr>
        </p:nvSpPr>
        <p:spPr>
          <a:xfrm>
            <a:off x="1686600" y="1219500"/>
            <a:ext cx="5770800" cy="33813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accent1"/>
              </a:buClr>
              <a:buSzPts val="1400"/>
              <a:buChar char="●"/>
              <a:defRPr sz="1400"/>
            </a:lvl1pPr>
            <a:lvl2pPr marL="914400" lvl="1" indent="-317500" rtl="0">
              <a:spcBef>
                <a:spcPts val="0"/>
              </a:spcBef>
              <a:spcAft>
                <a:spcPts val="0"/>
              </a:spcAft>
              <a:buClr>
                <a:srgbClr val="595959"/>
              </a:buClr>
              <a:buSzPts val="1400"/>
              <a:buFont typeface="Anaheim" panose="02000503000000000000"/>
              <a:buChar char="○"/>
              <a:defRPr/>
            </a:lvl2pPr>
            <a:lvl3pPr marL="1371600" lvl="2" indent="-317500" rtl="0">
              <a:spcBef>
                <a:spcPts val="0"/>
              </a:spcBef>
              <a:spcAft>
                <a:spcPts val="0"/>
              </a:spcAft>
              <a:buClr>
                <a:srgbClr val="595959"/>
              </a:buClr>
              <a:buSzPts val="1400"/>
              <a:buFont typeface="Anaheim" panose="02000503000000000000"/>
              <a:buChar char="■"/>
              <a:defRPr/>
            </a:lvl3pPr>
            <a:lvl4pPr marL="1828800" lvl="3" indent="-317500" rtl="0">
              <a:spcBef>
                <a:spcPts val="0"/>
              </a:spcBef>
              <a:spcAft>
                <a:spcPts val="0"/>
              </a:spcAft>
              <a:buClr>
                <a:srgbClr val="595959"/>
              </a:buClr>
              <a:buSzPts val="1400"/>
              <a:buFont typeface="Anaheim" panose="02000503000000000000"/>
              <a:buChar char="●"/>
              <a:defRPr/>
            </a:lvl4pPr>
            <a:lvl5pPr marL="2286000" lvl="4" indent="-317500" rtl="0">
              <a:spcBef>
                <a:spcPts val="0"/>
              </a:spcBef>
              <a:spcAft>
                <a:spcPts val="0"/>
              </a:spcAft>
              <a:buClr>
                <a:srgbClr val="595959"/>
              </a:buClr>
              <a:buSzPts val="1400"/>
              <a:buFont typeface="Anaheim" panose="02000503000000000000"/>
              <a:buChar char="○"/>
              <a:defRPr/>
            </a:lvl5pPr>
            <a:lvl6pPr marL="2743200" lvl="5" indent="-317500" rtl="0">
              <a:spcBef>
                <a:spcPts val="0"/>
              </a:spcBef>
              <a:spcAft>
                <a:spcPts val="0"/>
              </a:spcAft>
              <a:buClr>
                <a:srgbClr val="595959"/>
              </a:buClr>
              <a:buSzPts val="1400"/>
              <a:buFont typeface="Anaheim" panose="02000503000000000000"/>
              <a:buChar char="■"/>
              <a:defRPr/>
            </a:lvl6pPr>
            <a:lvl7pPr marL="3200400" lvl="6" indent="-317500" rtl="0">
              <a:spcBef>
                <a:spcPts val="0"/>
              </a:spcBef>
              <a:spcAft>
                <a:spcPts val="0"/>
              </a:spcAft>
              <a:buClr>
                <a:srgbClr val="595959"/>
              </a:buClr>
              <a:buSzPts val="1400"/>
              <a:buFont typeface="Anaheim" panose="02000503000000000000"/>
              <a:buChar char="●"/>
              <a:defRPr/>
            </a:lvl7pPr>
            <a:lvl8pPr marL="3657600" lvl="7" indent="-317500" rtl="0">
              <a:spcBef>
                <a:spcPts val="0"/>
              </a:spcBef>
              <a:spcAft>
                <a:spcPts val="0"/>
              </a:spcAft>
              <a:buClr>
                <a:srgbClr val="595959"/>
              </a:buClr>
              <a:buSzPts val="1400"/>
              <a:buFont typeface="Anaheim" panose="02000503000000000000"/>
              <a:buChar char="○"/>
              <a:defRPr/>
            </a:lvl8pPr>
            <a:lvl9pPr marL="4114800" lvl="8" indent="-317500" rtl="0">
              <a:spcBef>
                <a:spcPts val="0"/>
              </a:spcBef>
              <a:spcAft>
                <a:spcPts val="0"/>
              </a:spcAft>
              <a:buClr>
                <a:srgbClr val="595959"/>
              </a:buClr>
              <a:buSzPts val="1400"/>
              <a:buFont typeface="Anaheim" panose="02000503000000000000"/>
              <a:buChar char="■"/>
              <a:defRPr/>
            </a:lvl9pPr>
          </a:lstStyle>
          <a:p/>
        </p:txBody>
      </p:sp>
      <p:sp>
        <p:nvSpPr>
          <p:cNvPr id="248" name="Google Shape;248;p14"/>
          <p:cNvSpPr txBox="1"/>
          <p:nvPr>
            <p:ph type="title"/>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49" name="Google Shape;249;p14"/>
          <p:cNvGrpSpPr/>
          <p:nvPr/>
        </p:nvGrpSpPr>
        <p:grpSpPr>
          <a:xfrm rot="5400000">
            <a:off x="7127390" y="3325776"/>
            <a:ext cx="509867" cy="3278159"/>
            <a:chOff x="0" y="691850"/>
            <a:chExt cx="363024" cy="2334040"/>
          </a:xfrm>
        </p:grpSpPr>
        <p:sp>
          <p:nvSpPr>
            <p:cNvPr id="250" name="Google Shape;250;p14"/>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14"/>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14"/>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14"/>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14"/>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14"/>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14"/>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14"/>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8" name="Google Shape;258;p14"/>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9" name="Google Shape;259;p14"/>
          <p:cNvGrpSpPr/>
          <p:nvPr/>
        </p:nvGrpSpPr>
        <p:grpSpPr>
          <a:xfrm>
            <a:off x="-290326" y="3127599"/>
            <a:ext cx="1004693" cy="1004693"/>
            <a:chOff x="3002500" y="3111700"/>
            <a:chExt cx="449125" cy="449125"/>
          </a:xfrm>
        </p:grpSpPr>
        <p:sp>
          <p:nvSpPr>
            <p:cNvPr id="260" name="Google Shape;260;p14"/>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14"/>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262" name="Shape 262"/>
        <p:cNvGrpSpPr/>
        <p:nvPr/>
      </p:nvGrpSpPr>
      <p:grpSpPr>
        <a:xfrm>
          <a:off x="0" y="0"/>
          <a:ext cx="0" cy="0"/>
          <a:chOff x="0" y="0"/>
          <a:chExt cx="0" cy="0"/>
        </a:xfrm>
      </p:grpSpPr>
      <p:sp>
        <p:nvSpPr>
          <p:cNvPr id="263" name="Google Shape;263;p15"/>
          <p:cNvSpPr txBox="1"/>
          <p:nvPr>
            <p:ph type="title"/>
          </p:nvPr>
        </p:nvSpPr>
        <p:spPr>
          <a:xfrm>
            <a:off x="4337125" y="2866100"/>
            <a:ext cx="3714600" cy="7611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800"/>
              <a:buNone/>
              <a:defRPr sz="2200"/>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p:txBody>
      </p:sp>
      <p:sp>
        <p:nvSpPr>
          <p:cNvPr id="264" name="Google Shape;264;p15"/>
          <p:cNvSpPr txBox="1"/>
          <p:nvPr>
            <p:ph type="subTitle" idx="1"/>
          </p:nvPr>
        </p:nvSpPr>
        <p:spPr>
          <a:xfrm>
            <a:off x="964762" y="1025577"/>
            <a:ext cx="7049400" cy="1734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30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p:txBody>
      </p:sp>
      <p:grpSp>
        <p:nvGrpSpPr>
          <p:cNvPr id="265" name="Google Shape;265;p15"/>
          <p:cNvGrpSpPr/>
          <p:nvPr/>
        </p:nvGrpSpPr>
        <p:grpSpPr>
          <a:xfrm>
            <a:off x="-306407" y="550350"/>
            <a:ext cx="1734624" cy="491644"/>
            <a:chOff x="7697618" y="2468900"/>
            <a:chExt cx="1734624" cy="491644"/>
          </a:xfrm>
        </p:grpSpPr>
        <p:sp>
          <p:nvSpPr>
            <p:cNvPr id="266" name="Google Shape;266;p15"/>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15"/>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15"/>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15"/>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0" name="Google Shape;270;p15"/>
          <p:cNvGrpSpPr/>
          <p:nvPr/>
        </p:nvGrpSpPr>
        <p:grpSpPr>
          <a:xfrm rot="5400000">
            <a:off x="7768665" y="2805051"/>
            <a:ext cx="509867" cy="3278159"/>
            <a:chOff x="0" y="691850"/>
            <a:chExt cx="363024" cy="2334040"/>
          </a:xfrm>
        </p:grpSpPr>
        <p:sp>
          <p:nvSpPr>
            <p:cNvPr id="271" name="Google Shape;271;p15"/>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15"/>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15"/>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15"/>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15"/>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15"/>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15"/>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15"/>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9" name="Google Shape;279;p15"/>
          <p:cNvGrpSpPr/>
          <p:nvPr/>
        </p:nvGrpSpPr>
        <p:grpSpPr>
          <a:xfrm>
            <a:off x="8447239" y="843969"/>
            <a:ext cx="1004693" cy="1004693"/>
            <a:chOff x="3002500" y="3111700"/>
            <a:chExt cx="449125" cy="449125"/>
          </a:xfrm>
        </p:grpSpPr>
        <p:sp>
          <p:nvSpPr>
            <p:cNvPr id="280" name="Google Shape;280;p15"/>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15"/>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282" name="Shape 282"/>
        <p:cNvGrpSpPr/>
        <p:nvPr/>
      </p:nvGrpSpPr>
      <p:grpSpPr>
        <a:xfrm>
          <a:off x="0" y="0"/>
          <a:ext cx="0" cy="0"/>
          <a:chOff x="0" y="0"/>
          <a:chExt cx="0" cy="0"/>
        </a:xfrm>
      </p:grpSpPr>
      <p:sp>
        <p:nvSpPr>
          <p:cNvPr id="283" name="Google Shape;283;p16"/>
          <p:cNvSpPr txBox="1"/>
          <p:nvPr>
            <p:ph type="title"/>
          </p:nvPr>
        </p:nvSpPr>
        <p:spPr>
          <a:xfrm>
            <a:off x="877625" y="2715386"/>
            <a:ext cx="2178300" cy="4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4" name="Google Shape;284;p16"/>
          <p:cNvSpPr txBox="1"/>
          <p:nvPr>
            <p:ph type="subTitle" idx="1"/>
          </p:nvPr>
        </p:nvSpPr>
        <p:spPr>
          <a:xfrm>
            <a:off x="769325" y="3344775"/>
            <a:ext cx="2394900" cy="78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5" name="Google Shape;285;p16"/>
          <p:cNvSpPr txBox="1"/>
          <p:nvPr>
            <p:ph type="title" idx="2"/>
          </p:nvPr>
        </p:nvSpPr>
        <p:spPr>
          <a:xfrm>
            <a:off x="3482850" y="2715386"/>
            <a:ext cx="2178300" cy="4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6" name="Google Shape;286;p16"/>
          <p:cNvSpPr txBox="1"/>
          <p:nvPr>
            <p:ph type="subTitle" idx="3"/>
          </p:nvPr>
        </p:nvSpPr>
        <p:spPr>
          <a:xfrm>
            <a:off x="3374550" y="3344775"/>
            <a:ext cx="2394900" cy="78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7" name="Google Shape;287;p16"/>
          <p:cNvSpPr txBox="1"/>
          <p:nvPr>
            <p:ph type="title" idx="4"/>
          </p:nvPr>
        </p:nvSpPr>
        <p:spPr>
          <a:xfrm>
            <a:off x="6088075" y="2715386"/>
            <a:ext cx="2178300" cy="4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8" name="Google Shape;288;p16"/>
          <p:cNvSpPr txBox="1"/>
          <p:nvPr>
            <p:ph type="subTitle" idx="5"/>
          </p:nvPr>
        </p:nvSpPr>
        <p:spPr>
          <a:xfrm>
            <a:off x="5979775" y="3344775"/>
            <a:ext cx="2394900" cy="78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9" name="Google Shape;289;p16"/>
          <p:cNvSpPr txBox="1"/>
          <p:nvPr>
            <p:ph type="title" idx="6"/>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0" name="Google Shape;290;p16"/>
          <p:cNvSpPr/>
          <p:nvPr/>
        </p:nvSpPr>
        <p:spPr>
          <a:xfrm>
            <a:off x="843600" y="1021392"/>
            <a:ext cx="74568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1" name="Google Shape;291;p16"/>
          <p:cNvGrpSpPr/>
          <p:nvPr/>
        </p:nvGrpSpPr>
        <p:grpSpPr>
          <a:xfrm>
            <a:off x="7721093" y="348375"/>
            <a:ext cx="1734624" cy="491644"/>
            <a:chOff x="7697618" y="2468900"/>
            <a:chExt cx="1734624" cy="491644"/>
          </a:xfrm>
        </p:grpSpPr>
        <p:sp>
          <p:nvSpPr>
            <p:cNvPr id="292" name="Google Shape;292;p16"/>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16"/>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16"/>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16"/>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 name="Google Shape;296;p16"/>
          <p:cNvGrpSpPr/>
          <p:nvPr/>
        </p:nvGrpSpPr>
        <p:grpSpPr>
          <a:xfrm>
            <a:off x="8447239" y="4577769"/>
            <a:ext cx="1004693" cy="1004693"/>
            <a:chOff x="3002500" y="3111700"/>
            <a:chExt cx="449125" cy="449125"/>
          </a:xfrm>
        </p:grpSpPr>
        <p:sp>
          <p:nvSpPr>
            <p:cNvPr id="297" name="Google Shape;297;p16"/>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16"/>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9" name="Google Shape;299;p16"/>
          <p:cNvGrpSpPr/>
          <p:nvPr/>
        </p:nvGrpSpPr>
        <p:grpSpPr>
          <a:xfrm>
            <a:off x="0" y="3206450"/>
            <a:ext cx="363024" cy="2334040"/>
            <a:chOff x="0" y="691850"/>
            <a:chExt cx="363024" cy="2334040"/>
          </a:xfrm>
        </p:grpSpPr>
        <p:sp>
          <p:nvSpPr>
            <p:cNvPr id="300" name="Google Shape;300;p16"/>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16"/>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16"/>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16"/>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16"/>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16"/>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16"/>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16"/>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8" name="Google Shape;308;p16"/>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2_1">
    <p:spTree>
      <p:nvGrpSpPr>
        <p:cNvPr id="309" name="Shape 309"/>
        <p:cNvGrpSpPr/>
        <p:nvPr/>
      </p:nvGrpSpPr>
      <p:grpSpPr>
        <a:xfrm>
          <a:off x="0" y="0"/>
          <a:ext cx="0" cy="0"/>
          <a:chOff x="0" y="0"/>
          <a:chExt cx="0" cy="0"/>
        </a:xfrm>
      </p:grpSpPr>
      <p:sp>
        <p:nvSpPr>
          <p:cNvPr id="310" name="Google Shape;310;p17"/>
          <p:cNvSpPr txBox="1"/>
          <p:nvPr>
            <p:ph type="title"/>
          </p:nvPr>
        </p:nvSpPr>
        <p:spPr>
          <a:xfrm>
            <a:off x="790575" y="1320418"/>
            <a:ext cx="3197700" cy="4179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1" name="Google Shape;311;p17"/>
          <p:cNvSpPr txBox="1"/>
          <p:nvPr>
            <p:ph type="subTitle" idx="1"/>
          </p:nvPr>
        </p:nvSpPr>
        <p:spPr>
          <a:xfrm>
            <a:off x="790575" y="1899100"/>
            <a:ext cx="3515700" cy="88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2" name="Google Shape;312;p17"/>
          <p:cNvSpPr txBox="1"/>
          <p:nvPr>
            <p:ph type="title" idx="2"/>
          </p:nvPr>
        </p:nvSpPr>
        <p:spPr>
          <a:xfrm>
            <a:off x="790575" y="3112008"/>
            <a:ext cx="3197700" cy="4179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3" name="Google Shape;313;p17"/>
          <p:cNvSpPr txBox="1"/>
          <p:nvPr>
            <p:ph type="subTitle" idx="3"/>
          </p:nvPr>
        </p:nvSpPr>
        <p:spPr>
          <a:xfrm>
            <a:off x="790575" y="3690701"/>
            <a:ext cx="3515700" cy="88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4" name="Google Shape;314;p17"/>
          <p:cNvSpPr txBox="1"/>
          <p:nvPr>
            <p:ph type="title" idx="4"/>
          </p:nvPr>
        </p:nvSpPr>
        <p:spPr>
          <a:xfrm>
            <a:off x="5158343" y="2222618"/>
            <a:ext cx="3197700" cy="417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5" name="Google Shape;315;p17"/>
          <p:cNvSpPr txBox="1"/>
          <p:nvPr>
            <p:ph type="subTitle" idx="5"/>
          </p:nvPr>
        </p:nvSpPr>
        <p:spPr>
          <a:xfrm>
            <a:off x="4840375" y="2801296"/>
            <a:ext cx="3515700" cy="882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6" name="Google Shape;316;p17"/>
          <p:cNvSpPr txBox="1"/>
          <p:nvPr>
            <p:ph type="title" idx="6"/>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7" name="Google Shape;317;p17"/>
          <p:cNvSpPr/>
          <p:nvPr/>
        </p:nvSpPr>
        <p:spPr>
          <a:xfrm>
            <a:off x="843600" y="1021392"/>
            <a:ext cx="74568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17"/>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9" name="Google Shape;319;p17"/>
          <p:cNvGrpSpPr/>
          <p:nvPr/>
        </p:nvGrpSpPr>
        <p:grpSpPr>
          <a:xfrm>
            <a:off x="5200239" y="1377744"/>
            <a:ext cx="1004693" cy="1004693"/>
            <a:chOff x="3002500" y="3111700"/>
            <a:chExt cx="449125" cy="449125"/>
          </a:xfrm>
        </p:grpSpPr>
        <p:sp>
          <p:nvSpPr>
            <p:cNvPr id="320" name="Google Shape;320;p17"/>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17"/>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2" name="Google Shape;322;p17"/>
          <p:cNvGrpSpPr/>
          <p:nvPr/>
        </p:nvGrpSpPr>
        <p:grpSpPr>
          <a:xfrm>
            <a:off x="0" y="3206450"/>
            <a:ext cx="363024" cy="2334040"/>
            <a:chOff x="0" y="691850"/>
            <a:chExt cx="363024" cy="2334040"/>
          </a:xfrm>
        </p:grpSpPr>
        <p:sp>
          <p:nvSpPr>
            <p:cNvPr id="323" name="Google Shape;323;p17"/>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17"/>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17"/>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17"/>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17"/>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17"/>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17"/>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17"/>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 name="Google Shape;331;p17"/>
          <p:cNvGrpSpPr/>
          <p:nvPr/>
        </p:nvGrpSpPr>
        <p:grpSpPr>
          <a:xfrm>
            <a:off x="6176731" y="4152650"/>
            <a:ext cx="3167412" cy="491644"/>
            <a:chOff x="5425181" y="4202325"/>
            <a:chExt cx="3167412" cy="491644"/>
          </a:xfrm>
        </p:grpSpPr>
        <p:grpSp>
          <p:nvGrpSpPr>
            <p:cNvPr id="332" name="Google Shape;332;p17"/>
            <p:cNvGrpSpPr/>
            <p:nvPr/>
          </p:nvGrpSpPr>
          <p:grpSpPr>
            <a:xfrm>
              <a:off x="6857968" y="4202325"/>
              <a:ext cx="1734624" cy="491644"/>
              <a:chOff x="7697618" y="2468900"/>
              <a:chExt cx="1734624" cy="491644"/>
            </a:xfrm>
          </p:grpSpPr>
          <p:sp>
            <p:nvSpPr>
              <p:cNvPr id="333" name="Google Shape;333;p17"/>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17"/>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17"/>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17"/>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7" name="Google Shape;337;p17"/>
            <p:cNvGrpSpPr/>
            <p:nvPr/>
          </p:nvGrpSpPr>
          <p:grpSpPr>
            <a:xfrm>
              <a:off x="5425181" y="4202325"/>
              <a:ext cx="1734624" cy="491644"/>
              <a:chOff x="7697618" y="2468900"/>
              <a:chExt cx="1734624" cy="491644"/>
            </a:xfrm>
          </p:grpSpPr>
          <p:sp>
            <p:nvSpPr>
              <p:cNvPr id="338" name="Google Shape;338;p17"/>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17"/>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17"/>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17"/>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2">
  <p:cSld name="CUSTOM_2_2">
    <p:spTree>
      <p:nvGrpSpPr>
        <p:cNvPr id="342" name="Shape 342"/>
        <p:cNvGrpSpPr/>
        <p:nvPr/>
      </p:nvGrpSpPr>
      <p:grpSpPr>
        <a:xfrm>
          <a:off x="0" y="0"/>
          <a:ext cx="0" cy="0"/>
          <a:chOff x="0" y="0"/>
          <a:chExt cx="0" cy="0"/>
        </a:xfrm>
      </p:grpSpPr>
      <p:sp>
        <p:nvSpPr>
          <p:cNvPr id="343" name="Google Shape;343;p18"/>
          <p:cNvSpPr txBox="1"/>
          <p:nvPr>
            <p:ph type="title"/>
          </p:nvPr>
        </p:nvSpPr>
        <p:spPr>
          <a:xfrm>
            <a:off x="877625" y="3204100"/>
            <a:ext cx="2178300" cy="78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4" name="Google Shape;344;p18"/>
          <p:cNvSpPr txBox="1"/>
          <p:nvPr>
            <p:ph type="subTitle" idx="1"/>
          </p:nvPr>
        </p:nvSpPr>
        <p:spPr>
          <a:xfrm>
            <a:off x="769325" y="4024833"/>
            <a:ext cx="2394900" cy="61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5" name="Google Shape;345;p18"/>
          <p:cNvSpPr txBox="1"/>
          <p:nvPr>
            <p:ph type="title" idx="2"/>
          </p:nvPr>
        </p:nvSpPr>
        <p:spPr>
          <a:xfrm>
            <a:off x="3482850" y="3204100"/>
            <a:ext cx="2178300" cy="78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6" name="Google Shape;346;p18"/>
          <p:cNvSpPr txBox="1"/>
          <p:nvPr>
            <p:ph type="subTitle" idx="3"/>
          </p:nvPr>
        </p:nvSpPr>
        <p:spPr>
          <a:xfrm>
            <a:off x="3374550" y="4024833"/>
            <a:ext cx="2394900" cy="61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7" name="Google Shape;347;p18"/>
          <p:cNvSpPr txBox="1"/>
          <p:nvPr>
            <p:ph type="title" idx="4"/>
          </p:nvPr>
        </p:nvSpPr>
        <p:spPr>
          <a:xfrm>
            <a:off x="6088075" y="3204100"/>
            <a:ext cx="2178300" cy="785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8" name="Google Shape;348;p18"/>
          <p:cNvSpPr txBox="1"/>
          <p:nvPr>
            <p:ph type="subTitle" idx="5"/>
          </p:nvPr>
        </p:nvSpPr>
        <p:spPr>
          <a:xfrm>
            <a:off x="5979775" y="4024833"/>
            <a:ext cx="2394900" cy="61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9" name="Google Shape;349;p18"/>
          <p:cNvSpPr txBox="1"/>
          <p:nvPr>
            <p:ph type="title" idx="6"/>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0" name="Google Shape;350;p18"/>
          <p:cNvSpPr/>
          <p:nvPr/>
        </p:nvSpPr>
        <p:spPr>
          <a:xfrm>
            <a:off x="843600" y="1021392"/>
            <a:ext cx="74568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18"/>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2" name="Google Shape;352;p18"/>
          <p:cNvGrpSpPr/>
          <p:nvPr/>
        </p:nvGrpSpPr>
        <p:grpSpPr>
          <a:xfrm>
            <a:off x="8154668" y="1180350"/>
            <a:ext cx="1734624" cy="491644"/>
            <a:chOff x="7697618" y="2468900"/>
            <a:chExt cx="1734624" cy="491644"/>
          </a:xfrm>
        </p:grpSpPr>
        <p:sp>
          <p:nvSpPr>
            <p:cNvPr id="353" name="Google Shape;353;p18"/>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18"/>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18"/>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18"/>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 name="Google Shape;357;p18"/>
          <p:cNvGrpSpPr/>
          <p:nvPr/>
        </p:nvGrpSpPr>
        <p:grpSpPr>
          <a:xfrm>
            <a:off x="8108251" y="4498169"/>
            <a:ext cx="1004693" cy="1004693"/>
            <a:chOff x="3002500" y="3111700"/>
            <a:chExt cx="449125" cy="449125"/>
          </a:xfrm>
        </p:grpSpPr>
        <p:sp>
          <p:nvSpPr>
            <p:cNvPr id="358" name="Google Shape;358;p18"/>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18"/>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 name="Google Shape;360;p18"/>
          <p:cNvGrpSpPr/>
          <p:nvPr/>
        </p:nvGrpSpPr>
        <p:grpSpPr>
          <a:xfrm>
            <a:off x="0" y="1225250"/>
            <a:ext cx="363024" cy="2334040"/>
            <a:chOff x="0" y="691850"/>
            <a:chExt cx="363024" cy="2334040"/>
          </a:xfrm>
        </p:grpSpPr>
        <p:sp>
          <p:nvSpPr>
            <p:cNvPr id="361" name="Google Shape;361;p18"/>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18"/>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18"/>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18"/>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18"/>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18"/>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18"/>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18"/>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3">
  <p:cSld name="CUSTOM_2_2_1">
    <p:spTree>
      <p:nvGrpSpPr>
        <p:cNvPr id="369" name="Shape 369"/>
        <p:cNvGrpSpPr/>
        <p:nvPr/>
      </p:nvGrpSpPr>
      <p:grpSpPr>
        <a:xfrm>
          <a:off x="0" y="0"/>
          <a:ext cx="0" cy="0"/>
          <a:chOff x="0" y="0"/>
          <a:chExt cx="0" cy="0"/>
        </a:xfrm>
      </p:grpSpPr>
      <p:sp>
        <p:nvSpPr>
          <p:cNvPr id="370" name="Google Shape;370;p19"/>
          <p:cNvSpPr txBox="1"/>
          <p:nvPr>
            <p:ph type="title"/>
          </p:nvPr>
        </p:nvSpPr>
        <p:spPr>
          <a:xfrm>
            <a:off x="868206" y="2315625"/>
            <a:ext cx="2178300" cy="53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1" name="Google Shape;371;p19"/>
          <p:cNvSpPr txBox="1"/>
          <p:nvPr>
            <p:ph type="subTitle" idx="1"/>
          </p:nvPr>
        </p:nvSpPr>
        <p:spPr>
          <a:xfrm>
            <a:off x="814056" y="3149875"/>
            <a:ext cx="2286600" cy="110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2" name="Google Shape;372;p19"/>
          <p:cNvSpPr txBox="1"/>
          <p:nvPr>
            <p:ph type="title" idx="2"/>
          </p:nvPr>
        </p:nvSpPr>
        <p:spPr>
          <a:xfrm>
            <a:off x="3491938" y="2315625"/>
            <a:ext cx="2178300" cy="53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3" name="Google Shape;373;p19"/>
          <p:cNvSpPr txBox="1"/>
          <p:nvPr>
            <p:ph type="subTitle" idx="3"/>
          </p:nvPr>
        </p:nvSpPr>
        <p:spPr>
          <a:xfrm>
            <a:off x="3437788" y="3149875"/>
            <a:ext cx="2286600" cy="110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4" name="Google Shape;374;p19"/>
          <p:cNvSpPr txBox="1"/>
          <p:nvPr>
            <p:ph type="title" idx="4"/>
          </p:nvPr>
        </p:nvSpPr>
        <p:spPr>
          <a:xfrm>
            <a:off x="6097494" y="2315625"/>
            <a:ext cx="2178300" cy="53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5" name="Google Shape;375;p19"/>
          <p:cNvSpPr txBox="1"/>
          <p:nvPr>
            <p:ph type="subTitle" idx="5"/>
          </p:nvPr>
        </p:nvSpPr>
        <p:spPr>
          <a:xfrm>
            <a:off x="6043344" y="3149875"/>
            <a:ext cx="2286600" cy="110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6" name="Google Shape;376;p19"/>
          <p:cNvSpPr txBox="1"/>
          <p:nvPr>
            <p:ph type="title" idx="6"/>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7" name="Google Shape;377;p19"/>
          <p:cNvSpPr/>
          <p:nvPr/>
        </p:nvSpPr>
        <p:spPr>
          <a:xfrm>
            <a:off x="843600" y="1021392"/>
            <a:ext cx="74568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8" name="Google Shape;378;p19"/>
          <p:cNvGrpSpPr/>
          <p:nvPr/>
        </p:nvGrpSpPr>
        <p:grpSpPr>
          <a:xfrm>
            <a:off x="7721093" y="348375"/>
            <a:ext cx="1734624" cy="491644"/>
            <a:chOff x="7697618" y="2468900"/>
            <a:chExt cx="1734624" cy="491644"/>
          </a:xfrm>
        </p:grpSpPr>
        <p:sp>
          <p:nvSpPr>
            <p:cNvPr id="379" name="Google Shape;379;p19"/>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19"/>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19"/>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19"/>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3" name="Google Shape;383;p19"/>
          <p:cNvGrpSpPr/>
          <p:nvPr/>
        </p:nvGrpSpPr>
        <p:grpSpPr>
          <a:xfrm>
            <a:off x="8447239" y="4577769"/>
            <a:ext cx="1004693" cy="1004693"/>
            <a:chOff x="3002500" y="3111700"/>
            <a:chExt cx="449125" cy="449125"/>
          </a:xfrm>
        </p:grpSpPr>
        <p:sp>
          <p:nvSpPr>
            <p:cNvPr id="384" name="Google Shape;384;p19"/>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19"/>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6" name="Google Shape;386;p19"/>
          <p:cNvGrpSpPr/>
          <p:nvPr/>
        </p:nvGrpSpPr>
        <p:grpSpPr>
          <a:xfrm>
            <a:off x="0" y="3206450"/>
            <a:ext cx="363024" cy="2334040"/>
            <a:chOff x="0" y="691850"/>
            <a:chExt cx="363024" cy="2334040"/>
          </a:xfrm>
        </p:grpSpPr>
        <p:sp>
          <p:nvSpPr>
            <p:cNvPr id="387" name="Google Shape;387;p19"/>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19"/>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19"/>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19"/>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19"/>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19"/>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19"/>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19"/>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5" name="Google Shape;395;p19"/>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2_1_1">
    <p:spTree>
      <p:nvGrpSpPr>
        <p:cNvPr id="396" name="Shape 396"/>
        <p:cNvGrpSpPr/>
        <p:nvPr/>
      </p:nvGrpSpPr>
      <p:grpSpPr>
        <a:xfrm>
          <a:off x="0" y="0"/>
          <a:ext cx="0" cy="0"/>
          <a:chOff x="0" y="0"/>
          <a:chExt cx="0" cy="0"/>
        </a:xfrm>
      </p:grpSpPr>
      <p:sp>
        <p:nvSpPr>
          <p:cNvPr id="397" name="Google Shape;397;p20"/>
          <p:cNvSpPr txBox="1"/>
          <p:nvPr>
            <p:ph type="title"/>
          </p:nvPr>
        </p:nvSpPr>
        <p:spPr>
          <a:xfrm>
            <a:off x="953825" y="1882879"/>
            <a:ext cx="21783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8" name="Google Shape;398;p20"/>
          <p:cNvSpPr txBox="1"/>
          <p:nvPr>
            <p:ph type="subTitle" idx="1"/>
          </p:nvPr>
        </p:nvSpPr>
        <p:spPr>
          <a:xfrm>
            <a:off x="845525" y="2354175"/>
            <a:ext cx="2394900" cy="4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99" name="Google Shape;399;p20"/>
          <p:cNvSpPr txBox="1"/>
          <p:nvPr>
            <p:ph type="title" idx="2"/>
          </p:nvPr>
        </p:nvSpPr>
        <p:spPr>
          <a:xfrm>
            <a:off x="3482850" y="1882879"/>
            <a:ext cx="21783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0" name="Google Shape;400;p20"/>
          <p:cNvSpPr txBox="1"/>
          <p:nvPr>
            <p:ph type="subTitle" idx="3"/>
          </p:nvPr>
        </p:nvSpPr>
        <p:spPr>
          <a:xfrm>
            <a:off x="3374550" y="2354175"/>
            <a:ext cx="2394900" cy="4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1" name="Google Shape;401;p20"/>
          <p:cNvSpPr txBox="1"/>
          <p:nvPr>
            <p:ph type="title" idx="4"/>
          </p:nvPr>
        </p:nvSpPr>
        <p:spPr>
          <a:xfrm>
            <a:off x="6011875" y="1882879"/>
            <a:ext cx="21783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2" name="Google Shape;402;p20"/>
          <p:cNvSpPr txBox="1"/>
          <p:nvPr>
            <p:ph type="subTitle" idx="5"/>
          </p:nvPr>
        </p:nvSpPr>
        <p:spPr>
          <a:xfrm>
            <a:off x="5903575" y="2354175"/>
            <a:ext cx="2394900" cy="4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3" name="Google Shape;403;p20"/>
          <p:cNvSpPr txBox="1"/>
          <p:nvPr>
            <p:ph type="title" idx="6"/>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4" name="Google Shape;404;p20"/>
          <p:cNvSpPr/>
          <p:nvPr/>
        </p:nvSpPr>
        <p:spPr>
          <a:xfrm>
            <a:off x="843600" y="1021392"/>
            <a:ext cx="74568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5" name="Google Shape;405;p20"/>
          <p:cNvGrpSpPr/>
          <p:nvPr/>
        </p:nvGrpSpPr>
        <p:grpSpPr>
          <a:xfrm>
            <a:off x="7721093" y="348375"/>
            <a:ext cx="1734624" cy="491644"/>
            <a:chOff x="7697618" y="2468900"/>
            <a:chExt cx="1734624" cy="491644"/>
          </a:xfrm>
        </p:grpSpPr>
        <p:sp>
          <p:nvSpPr>
            <p:cNvPr id="406" name="Google Shape;406;p20"/>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20"/>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20"/>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20"/>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0" name="Google Shape;410;p20"/>
          <p:cNvGrpSpPr/>
          <p:nvPr/>
        </p:nvGrpSpPr>
        <p:grpSpPr>
          <a:xfrm>
            <a:off x="8447239" y="4577769"/>
            <a:ext cx="1004693" cy="1004693"/>
            <a:chOff x="3002500" y="3111700"/>
            <a:chExt cx="449125" cy="449125"/>
          </a:xfrm>
        </p:grpSpPr>
        <p:sp>
          <p:nvSpPr>
            <p:cNvPr id="411" name="Google Shape;411;p20"/>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20"/>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3" name="Google Shape;413;p20"/>
          <p:cNvGrpSpPr/>
          <p:nvPr/>
        </p:nvGrpSpPr>
        <p:grpSpPr>
          <a:xfrm>
            <a:off x="0" y="3206450"/>
            <a:ext cx="363024" cy="2334040"/>
            <a:chOff x="0" y="691850"/>
            <a:chExt cx="363024" cy="2334040"/>
          </a:xfrm>
        </p:grpSpPr>
        <p:sp>
          <p:nvSpPr>
            <p:cNvPr id="414" name="Google Shape;414;p20"/>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20"/>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20"/>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20"/>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20"/>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20"/>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20"/>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20"/>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2" name="Google Shape;422;p20"/>
          <p:cNvSpPr txBox="1"/>
          <p:nvPr>
            <p:ph type="title" idx="7"/>
          </p:nvPr>
        </p:nvSpPr>
        <p:spPr>
          <a:xfrm>
            <a:off x="953825" y="3158754"/>
            <a:ext cx="21783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3" name="Google Shape;423;p20"/>
          <p:cNvSpPr txBox="1"/>
          <p:nvPr>
            <p:ph type="subTitle" idx="8"/>
          </p:nvPr>
        </p:nvSpPr>
        <p:spPr>
          <a:xfrm>
            <a:off x="845525" y="3630025"/>
            <a:ext cx="2394900" cy="4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4" name="Google Shape;424;p20"/>
          <p:cNvSpPr txBox="1"/>
          <p:nvPr>
            <p:ph type="title" idx="9"/>
          </p:nvPr>
        </p:nvSpPr>
        <p:spPr>
          <a:xfrm>
            <a:off x="3482850" y="3158754"/>
            <a:ext cx="21783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5" name="Google Shape;425;p20"/>
          <p:cNvSpPr txBox="1"/>
          <p:nvPr>
            <p:ph type="subTitle" idx="13"/>
          </p:nvPr>
        </p:nvSpPr>
        <p:spPr>
          <a:xfrm>
            <a:off x="3374550" y="3630025"/>
            <a:ext cx="2394900" cy="4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6" name="Google Shape;426;p20"/>
          <p:cNvSpPr txBox="1"/>
          <p:nvPr>
            <p:ph type="title" idx="14"/>
          </p:nvPr>
        </p:nvSpPr>
        <p:spPr>
          <a:xfrm>
            <a:off x="6011875" y="3158754"/>
            <a:ext cx="21783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7" name="Google Shape;427;p20"/>
          <p:cNvSpPr txBox="1"/>
          <p:nvPr>
            <p:ph type="subTitle" idx="15"/>
          </p:nvPr>
        </p:nvSpPr>
        <p:spPr>
          <a:xfrm>
            <a:off x="5903575" y="3630025"/>
            <a:ext cx="2394900" cy="4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8" name="Google Shape;428;p20"/>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accent1"/>
        </a:solidFill>
        <a:effectLst/>
      </p:bgPr>
    </p:bg>
    <p:spTree>
      <p:nvGrpSpPr>
        <p:cNvPr id="33" name="Shape 33"/>
        <p:cNvGrpSpPr/>
        <p:nvPr/>
      </p:nvGrpSpPr>
      <p:grpSpPr>
        <a:xfrm>
          <a:off x="0" y="0"/>
          <a:ext cx="0" cy="0"/>
          <a:chOff x="0" y="0"/>
          <a:chExt cx="0" cy="0"/>
        </a:xfrm>
      </p:grpSpPr>
      <p:sp>
        <p:nvSpPr>
          <p:cNvPr id="34" name="Google Shape;34;p3"/>
          <p:cNvSpPr txBox="1"/>
          <p:nvPr>
            <p:ph type="title"/>
          </p:nvPr>
        </p:nvSpPr>
        <p:spPr>
          <a:xfrm>
            <a:off x="711725" y="2966238"/>
            <a:ext cx="5417700" cy="7065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5" name="Google Shape;35;p3"/>
          <p:cNvSpPr txBox="1"/>
          <p:nvPr>
            <p:ph type="subTitle" idx="1"/>
          </p:nvPr>
        </p:nvSpPr>
        <p:spPr>
          <a:xfrm>
            <a:off x="711725" y="3709150"/>
            <a:ext cx="4671900" cy="205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1800"/>
              <a:buNone/>
              <a:defRPr sz="1400">
                <a:solidFill>
                  <a:schemeClr val="dk1"/>
                </a:solidFill>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6" name="Google Shape;36;p3"/>
          <p:cNvSpPr txBox="1"/>
          <p:nvPr>
            <p:ph type="title" idx="2" hasCustomPrompt="1"/>
          </p:nvPr>
        </p:nvSpPr>
        <p:spPr>
          <a:xfrm>
            <a:off x="711725" y="1067225"/>
            <a:ext cx="3293400" cy="1797300"/>
          </a:xfrm>
          <a:prstGeom prst="rect">
            <a:avLst/>
          </a:prstGeom>
        </p:spPr>
        <p:txBody>
          <a:bodyPr spcFirstLastPara="1" wrap="square" lIns="91425" tIns="91425" rIns="91425" bIns="91425" anchor="b" anchorCtr="0">
            <a:noAutofit/>
          </a:bodyPr>
          <a:lstStyle>
            <a:lvl1pPr lvl="0" rtl="0">
              <a:spcBef>
                <a:spcPts val="0"/>
              </a:spcBef>
              <a:spcAft>
                <a:spcPts val="0"/>
              </a:spcAft>
              <a:buSzPts val="5900"/>
              <a:buNone/>
              <a:defRPr sz="9600"/>
            </a:lvl1pPr>
            <a:lvl2pPr lvl="1" rtl="0">
              <a:spcBef>
                <a:spcPts val="0"/>
              </a:spcBef>
              <a:spcAft>
                <a:spcPts val="0"/>
              </a:spcAft>
              <a:buSzPts val="5900"/>
              <a:buNone/>
              <a:defRPr sz="5900"/>
            </a:lvl2pPr>
            <a:lvl3pPr lvl="2" rtl="0">
              <a:spcBef>
                <a:spcPts val="0"/>
              </a:spcBef>
              <a:spcAft>
                <a:spcPts val="0"/>
              </a:spcAft>
              <a:buSzPts val="5900"/>
              <a:buNone/>
              <a:defRPr sz="5900"/>
            </a:lvl3pPr>
            <a:lvl4pPr lvl="3" rtl="0">
              <a:spcBef>
                <a:spcPts val="0"/>
              </a:spcBef>
              <a:spcAft>
                <a:spcPts val="0"/>
              </a:spcAft>
              <a:buSzPts val="5900"/>
              <a:buNone/>
              <a:defRPr sz="5900"/>
            </a:lvl4pPr>
            <a:lvl5pPr lvl="4" rtl="0">
              <a:spcBef>
                <a:spcPts val="0"/>
              </a:spcBef>
              <a:spcAft>
                <a:spcPts val="0"/>
              </a:spcAft>
              <a:buSzPts val="5900"/>
              <a:buNone/>
              <a:defRPr sz="5900"/>
            </a:lvl5pPr>
            <a:lvl6pPr lvl="5" rtl="0">
              <a:spcBef>
                <a:spcPts val="0"/>
              </a:spcBef>
              <a:spcAft>
                <a:spcPts val="0"/>
              </a:spcAft>
              <a:buSzPts val="5900"/>
              <a:buNone/>
              <a:defRPr sz="5900"/>
            </a:lvl6pPr>
            <a:lvl7pPr lvl="6" rtl="0">
              <a:spcBef>
                <a:spcPts val="0"/>
              </a:spcBef>
              <a:spcAft>
                <a:spcPts val="0"/>
              </a:spcAft>
              <a:buSzPts val="5900"/>
              <a:buNone/>
              <a:defRPr sz="5900"/>
            </a:lvl7pPr>
            <a:lvl8pPr lvl="7" rtl="0">
              <a:spcBef>
                <a:spcPts val="0"/>
              </a:spcBef>
              <a:spcAft>
                <a:spcPts val="0"/>
              </a:spcAft>
              <a:buSzPts val="5900"/>
              <a:buNone/>
              <a:defRPr sz="5900"/>
            </a:lvl8pPr>
            <a:lvl9pPr lvl="8" rtl="0">
              <a:spcBef>
                <a:spcPts val="0"/>
              </a:spcBef>
              <a:spcAft>
                <a:spcPts val="0"/>
              </a:spcAft>
              <a:buSzPts val="5900"/>
              <a:buNone/>
              <a:defRPr sz="5900"/>
            </a:lvl9pPr>
          </a:lstStyle>
          <a:p>
            <a:r>
              <a:t>xx%</a:t>
            </a:r>
          </a:p>
        </p:txBody>
      </p:sp>
      <p:sp>
        <p:nvSpPr>
          <p:cNvPr id="37" name="Google Shape;37;p3"/>
          <p:cNvSpPr/>
          <p:nvPr/>
        </p:nvSpPr>
        <p:spPr>
          <a:xfrm>
            <a:off x="1050875" y="62505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3"/>
          <p:cNvSpPr/>
          <p:nvPr/>
        </p:nvSpPr>
        <p:spPr>
          <a:xfrm>
            <a:off x="1050875" y="450000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 name="Google Shape;39;p3"/>
          <p:cNvGrpSpPr/>
          <p:nvPr/>
        </p:nvGrpSpPr>
        <p:grpSpPr>
          <a:xfrm>
            <a:off x="7564956" y="996750"/>
            <a:ext cx="1734624" cy="491644"/>
            <a:chOff x="7697618" y="2468900"/>
            <a:chExt cx="1734624" cy="491644"/>
          </a:xfrm>
        </p:grpSpPr>
        <p:sp>
          <p:nvSpPr>
            <p:cNvPr id="40" name="Google Shape;40;p3"/>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3"/>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3"/>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3"/>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 name="Google Shape;44;p3"/>
          <p:cNvGrpSpPr/>
          <p:nvPr/>
        </p:nvGrpSpPr>
        <p:grpSpPr>
          <a:xfrm>
            <a:off x="8294889" y="3149544"/>
            <a:ext cx="1004693" cy="1004693"/>
            <a:chOff x="3002500" y="3111700"/>
            <a:chExt cx="449125" cy="449125"/>
          </a:xfrm>
        </p:grpSpPr>
        <p:sp>
          <p:nvSpPr>
            <p:cNvPr id="45" name="Google Shape;45;p3"/>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3"/>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 name="Google Shape;47;p3"/>
          <p:cNvGrpSpPr/>
          <p:nvPr/>
        </p:nvGrpSpPr>
        <p:grpSpPr>
          <a:xfrm>
            <a:off x="-158525" y="1488400"/>
            <a:ext cx="363024" cy="2334040"/>
            <a:chOff x="0" y="691850"/>
            <a:chExt cx="363024" cy="2334040"/>
          </a:xfrm>
        </p:grpSpPr>
        <p:sp>
          <p:nvSpPr>
            <p:cNvPr id="48" name="Google Shape;48;p3"/>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3"/>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3"/>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3"/>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3"/>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3"/>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3"/>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3"/>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2_1_1_1">
    <p:spTree>
      <p:nvGrpSpPr>
        <p:cNvPr id="429" name="Shape 429"/>
        <p:cNvGrpSpPr/>
        <p:nvPr/>
      </p:nvGrpSpPr>
      <p:grpSpPr>
        <a:xfrm>
          <a:off x="0" y="0"/>
          <a:ext cx="0" cy="0"/>
          <a:chOff x="0" y="0"/>
          <a:chExt cx="0" cy="0"/>
        </a:xfrm>
      </p:grpSpPr>
      <p:sp>
        <p:nvSpPr>
          <p:cNvPr id="430" name="Google Shape;430;p21"/>
          <p:cNvSpPr txBox="1"/>
          <p:nvPr>
            <p:ph type="title"/>
          </p:nvPr>
        </p:nvSpPr>
        <p:spPr>
          <a:xfrm>
            <a:off x="969575" y="1834200"/>
            <a:ext cx="2662800" cy="259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1" name="Google Shape;431;p21"/>
          <p:cNvSpPr txBox="1"/>
          <p:nvPr>
            <p:ph type="subTitle" idx="1"/>
          </p:nvPr>
        </p:nvSpPr>
        <p:spPr>
          <a:xfrm>
            <a:off x="1498425" y="2229300"/>
            <a:ext cx="2133600" cy="453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32" name="Google Shape;432;p21"/>
          <p:cNvSpPr txBox="1"/>
          <p:nvPr>
            <p:ph type="title" idx="2"/>
          </p:nvPr>
        </p:nvSpPr>
        <p:spPr>
          <a:xfrm>
            <a:off x="4669337" y="1834200"/>
            <a:ext cx="2662800" cy="259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3" name="Google Shape;433;p21"/>
          <p:cNvSpPr txBox="1"/>
          <p:nvPr>
            <p:ph type="subTitle" idx="3"/>
          </p:nvPr>
        </p:nvSpPr>
        <p:spPr>
          <a:xfrm>
            <a:off x="5198841" y="2229302"/>
            <a:ext cx="2133600" cy="453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34" name="Google Shape;434;p21"/>
          <p:cNvSpPr txBox="1"/>
          <p:nvPr>
            <p:ph type="title" idx="4"/>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5" name="Google Shape;435;p21"/>
          <p:cNvSpPr/>
          <p:nvPr/>
        </p:nvSpPr>
        <p:spPr>
          <a:xfrm>
            <a:off x="843600" y="1021392"/>
            <a:ext cx="74568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6" name="Google Shape;436;p21"/>
          <p:cNvGrpSpPr/>
          <p:nvPr/>
        </p:nvGrpSpPr>
        <p:grpSpPr>
          <a:xfrm>
            <a:off x="7721093" y="348375"/>
            <a:ext cx="1734624" cy="491644"/>
            <a:chOff x="7697618" y="2468900"/>
            <a:chExt cx="1734624" cy="491644"/>
          </a:xfrm>
        </p:grpSpPr>
        <p:sp>
          <p:nvSpPr>
            <p:cNvPr id="437" name="Google Shape;437;p21"/>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21"/>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21"/>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21"/>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1" name="Google Shape;441;p21"/>
          <p:cNvGrpSpPr/>
          <p:nvPr/>
        </p:nvGrpSpPr>
        <p:grpSpPr>
          <a:xfrm>
            <a:off x="8447239" y="4577769"/>
            <a:ext cx="1004693" cy="1004693"/>
            <a:chOff x="3002500" y="3111700"/>
            <a:chExt cx="449125" cy="449125"/>
          </a:xfrm>
        </p:grpSpPr>
        <p:sp>
          <p:nvSpPr>
            <p:cNvPr id="442" name="Google Shape;442;p21"/>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1"/>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4" name="Google Shape;444;p21"/>
          <p:cNvGrpSpPr/>
          <p:nvPr/>
        </p:nvGrpSpPr>
        <p:grpSpPr>
          <a:xfrm>
            <a:off x="0" y="3206450"/>
            <a:ext cx="363024" cy="2334040"/>
            <a:chOff x="0" y="691850"/>
            <a:chExt cx="363024" cy="2334040"/>
          </a:xfrm>
        </p:grpSpPr>
        <p:sp>
          <p:nvSpPr>
            <p:cNvPr id="445" name="Google Shape;445;p21"/>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1"/>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1"/>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1"/>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21"/>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21"/>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21"/>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21"/>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3" name="Google Shape;453;p21"/>
          <p:cNvSpPr txBox="1"/>
          <p:nvPr>
            <p:ph type="title" idx="5"/>
          </p:nvPr>
        </p:nvSpPr>
        <p:spPr>
          <a:xfrm>
            <a:off x="969575" y="3270047"/>
            <a:ext cx="2662800" cy="259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4" name="Google Shape;454;p21"/>
          <p:cNvSpPr txBox="1"/>
          <p:nvPr>
            <p:ph type="subTitle" idx="6"/>
          </p:nvPr>
        </p:nvSpPr>
        <p:spPr>
          <a:xfrm>
            <a:off x="1498425" y="3665125"/>
            <a:ext cx="2133600" cy="453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5" name="Google Shape;455;p21"/>
          <p:cNvSpPr txBox="1"/>
          <p:nvPr>
            <p:ph type="title" idx="7"/>
          </p:nvPr>
        </p:nvSpPr>
        <p:spPr>
          <a:xfrm>
            <a:off x="4669337" y="3270047"/>
            <a:ext cx="2662800" cy="259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6" name="Google Shape;456;p21"/>
          <p:cNvSpPr txBox="1"/>
          <p:nvPr>
            <p:ph type="subTitle" idx="8"/>
          </p:nvPr>
        </p:nvSpPr>
        <p:spPr>
          <a:xfrm>
            <a:off x="5198841" y="3665125"/>
            <a:ext cx="2133600" cy="453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7" name="Google Shape;457;p21"/>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1">
  <p:cSld name="CUSTOM_2_1_1_1_1">
    <p:spTree>
      <p:nvGrpSpPr>
        <p:cNvPr id="458" name="Shape 458"/>
        <p:cNvGrpSpPr/>
        <p:nvPr/>
      </p:nvGrpSpPr>
      <p:grpSpPr>
        <a:xfrm>
          <a:off x="0" y="0"/>
          <a:ext cx="0" cy="0"/>
          <a:chOff x="0" y="0"/>
          <a:chExt cx="0" cy="0"/>
        </a:xfrm>
      </p:grpSpPr>
      <p:sp>
        <p:nvSpPr>
          <p:cNvPr id="459" name="Google Shape;459;p22"/>
          <p:cNvSpPr txBox="1"/>
          <p:nvPr>
            <p:ph type="title"/>
          </p:nvPr>
        </p:nvSpPr>
        <p:spPr>
          <a:xfrm>
            <a:off x="830270" y="2509533"/>
            <a:ext cx="1508700" cy="47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0" name="Google Shape;460;p22"/>
          <p:cNvSpPr txBox="1"/>
          <p:nvPr>
            <p:ph type="subTitle" idx="1"/>
          </p:nvPr>
        </p:nvSpPr>
        <p:spPr>
          <a:xfrm>
            <a:off x="770870" y="3205228"/>
            <a:ext cx="1627500" cy="80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1" name="Google Shape;461;p22"/>
          <p:cNvSpPr txBox="1"/>
          <p:nvPr>
            <p:ph type="title" idx="2"/>
          </p:nvPr>
        </p:nvSpPr>
        <p:spPr>
          <a:xfrm>
            <a:off x="4815711" y="2509533"/>
            <a:ext cx="1508700" cy="47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2" name="Google Shape;462;p22"/>
          <p:cNvSpPr txBox="1"/>
          <p:nvPr>
            <p:ph type="subTitle" idx="3"/>
          </p:nvPr>
        </p:nvSpPr>
        <p:spPr>
          <a:xfrm>
            <a:off x="4756311" y="3205228"/>
            <a:ext cx="1627500" cy="80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3" name="Google Shape;463;p22"/>
          <p:cNvSpPr txBox="1"/>
          <p:nvPr>
            <p:ph type="title" idx="4"/>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4" name="Google Shape;464;p22"/>
          <p:cNvSpPr/>
          <p:nvPr/>
        </p:nvSpPr>
        <p:spPr>
          <a:xfrm>
            <a:off x="843600" y="1021392"/>
            <a:ext cx="74568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5" name="Google Shape;465;p22"/>
          <p:cNvGrpSpPr/>
          <p:nvPr/>
        </p:nvGrpSpPr>
        <p:grpSpPr>
          <a:xfrm>
            <a:off x="7721093" y="348375"/>
            <a:ext cx="1734624" cy="491644"/>
            <a:chOff x="7697618" y="2468900"/>
            <a:chExt cx="1734624" cy="491644"/>
          </a:xfrm>
        </p:grpSpPr>
        <p:sp>
          <p:nvSpPr>
            <p:cNvPr id="466" name="Google Shape;466;p22"/>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22"/>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22"/>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22"/>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0" name="Google Shape;470;p22"/>
          <p:cNvGrpSpPr/>
          <p:nvPr/>
        </p:nvGrpSpPr>
        <p:grpSpPr>
          <a:xfrm>
            <a:off x="8447239" y="4577769"/>
            <a:ext cx="1004693" cy="1004693"/>
            <a:chOff x="3002500" y="3111700"/>
            <a:chExt cx="449125" cy="449125"/>
          </a:xfrm>
        </p:grpSpPr>
        <p:sp>
          <p:nvSpPr>
            <p:cNvPr id="471" name="Google Shape;471;p22"/>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22"/>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3" name="Google Shape;473;p22"/>
          <p:cNvGrpSpPr/>
          <p:nvPr/>
        </p:nvGrpSpPr>
        <p:grpSpPr>
          <a:xfrm>
            <a:off x="0" y="3206450"/>
            <a:ext cx="363024" cy="2334040"/>
            <a:chOff x="0" y="691850"/>
            <a:chExt cx="363024" cy="2334040"/>
          </a:xfrm>
        </p:grpSpPr>
        <p:sp>
          <p:nvSpPr>
            <p:cNvPr id="474" name="Google Shape;474;p22"/>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22"/>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22"/>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22"/>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 name="Google Shape;478;p22"/>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22"/>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22"/>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22"/>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82" name="Google Shape;482;p22"/>
          <p:cNvSpPr txBox="1"/>
          <p:nvPr>
            <p:ph type="title" idx="5"/>
          </p:nvPr>
        </p:nvSpPr>
        <p:spPr>
          <a:xfrm>
            <a:off x="2819589" y="2509533"/>
            <a:ext cx="1508700" cy="47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3" name="Google Shape;483;p22"/>
          <p:cNvSpPr txBox="1"/>
          <p:nvPr>
            <p:ph type="subTitle" idx="6"/>
          </p:nvPr>
        </p:nvSpPr>
        <p:spPr>
          <a:xfrm>
            <a:off x="2760189" y="3205228"/>
            <a:ext cx="1627500" cy="80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4" name="Google Shape;484;p22"/>
          <p:cNvSpPr txBox="1"/>
          <p:nvPr>
            <p:ph type="title" idx="7"/>
          </p:nvPr>
        </p:nvSpPr>
        <p:spPr>
          <a:xfrm>
            <a:off x="6811853" y="2509533"/>
            <a:ext cx="1508700" cy="47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5" name="Google Shape;485;p22"/>
          <p:cNvSpPr txBox="1"/>
          <p:nvPr>
            <p:ph type="subTitle" idx="8"/>
          </p:nvPr>
        </p:nvSpPr>
        <p:spPr>
          <a:xfrm>
            <a:off x="6752453" y="3205228"/>
            <a:ext cx="1627500" cy="80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6" name="Google Shape;486;p22"/>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ive columns">
  <p:cSld name="CUSTOM_2_1_1_1_1_1">
    <p:spTree>
      <p:nvGrpSpPr>
        <p:cNvPr id="487" name="Shape 487"/>
        <p:cNvGrpSpPr/>
        <p:nvPr/>
      </p:nvGrpSpPr>
      <p:grpSpPr>
        <a:xfrm>
          <a:off x="0" y="0"/>
          <a:ext cx="0" cy="0"/>
          <a:chOff x="0" y="0"/>
          <a:chExt cx="0" cy="0"/>
        </a:xfrm>
      </p:grpSpPr>
      <p:sp>
        <p:nvSpPr>
          <p:cNvPr id="488" name="Google Shape;488;p23"/>
          <p:cNvSpPr txBox="1"/>
          <p:nvPr>
            <p:ph type="title"/>
          </p:nvPr>
        </p:nvSpPr>
        <p:spPr>
          <a:xfrm>
            <a:off x="891900" y="1977177"/>
            <a:ext cx="2072400" cy="47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9" name="Google Shape;489;p23"/>
          <p:cNvSpPr txBox="1"/>
          <p:nvPr>
            <p:ph type="subTitle" idx="1"/>
          </p:nvPr>
        </p:nvSpPr>
        <p:spPr>
          <a:xfrm>
            <a:off x="1054900" y="2426316"/>
            <a:ext cx="1746600" cy="74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0" name="Google Shape;490;p23"/>
          <p:cNvSpPr txBox="1"/>
          <p:nvPr>
            <p:ph type="title" idx="2"/>
          </p:nvPr>
        </p:nvSpPr>
        <p:spPr>
          <a:xfrm>
            <a:off x="6179700" y="1977177"/>
            <a:ext cx="2072400" cy="47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1" name="Google Shape;491;p23"/>
          <p:cNvSpPr txBox="1"/>
          <p:nvPr>
            <p:ph type="subTitle" idx="3"/>
          </p:nvPr>
        </p:nvSpPr>
        <p:spPr>
          <a:xfrm>
            <a:off x="6342676" y="2426316"/>
            <a:ext cx="1746300" cy="74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2" name="Google Shape;492;p23"/>
          <p:cNvSpPr txBox="1"/>
          <p:nvPr>
            <p:ph type="title" idx="4"/>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3" name="Google Shape;493;p23"/>
          <p:cNvSpPr/>
          <p:nvPr/>
        </p:nvSpPr>
        <p:spPr>
          <a:xfrm>
            <a:off x="843600" y="1021392"/>
            <a:ext cx="74568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23"/>
          <p:cNvSpPr txBox="1"/>
          <p:nvPr>
            <p:ph type="title" idx="5"/>
          </p:nvPr>
        </p:nvSpPr>
        <p:spPr>
          <a:xfrm>
            <a:off x="3573900" y="1977177"/>
            <a:ext cx="2072400" cy="47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5" name="Google Shape;495;p23"/>
          <p:cNvSpPr txBox="1"/>
          <p:nvPr>
            <p:ph type="subTitle" idx="6"/>
          </p:nvPr>
        </p:nvSpPr>
        <p:spPr>
          <a:xfrm>
            <a:off x="3736897" y="2426275"/>
            <a:ext cx="1746600" cy="74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6" name="Google Shape;496;p23"/>
          <p:cNvSpPr txBox="1"/>
          <p:nvPr>
            <p:ph type="title" idx="7"/>
          </p:nvPr>
        </p:nvSpPr>
        <p:spPr>
          <a:xfrm>
            <a:off x="4800600" y="3481327"/>
            <a:ext cx="2072400" cy="47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7" name="Google Shape;497;p23"/>
          <p:cNvSpPr txBox="1"/>
          <p:nvPr>
            <p:ph type="subTitle" idx="8"/>
          </p:nvPr>
        </p:nvSpPr>
        <p:spPr>
          <a:xfrm>
            <a:off x="4963577" y="3930466"/>
            <a:ext cx="1746300" cy="74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8" name="Google Shape;498;p23"/>
          <p:cNvSpPr txBox="1"/>
          <p:nvPr>
            <p:ph type="title" idx="9"/>
          </p:nvPr>
        </p:nvSpPr>
        <p:spPr>
          <a:xfrm>
            <a:off x="2271000" y="3459125"/>
            <a:ext cx="2072400" cy="471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9" name="Google Shape;499;p23"/>
          <p:cNvSpPr txBox="1"/>
          <p:nvPr>
            <p:ph type="subTitle" idx="13"/>
          </p:nvPr>
        </p:nvSpPr>
        <p:spPr>
          <a:xfrm>
            <a:off x="2434000" y="3930425"/>
            <a:ext cx="1746600" cy="74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00" name="Google Shape;500;p23"/>
          <p:cNvGrpSpPr/>
          <p:nvPr/>
        </p:nvGrpSpPr>
        <p:grpSpPr>
          <a:xfrm>
            <a:off x="874939" y="3607769"/>
            <a:ext cx="1004693" cy="1004693"/>
            <a:chOff x="3002500" y="3111700"/>
            <a:chExt cx="449125" cy="449125"/>
          </a:xfrm>
        </p:grpSpPr>
        <p:sp>
          <p:nvSpPr>
            <p:cNvPr id="501" name="Google Shape;501;p23"/>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23"/>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03" name="Google Shape;503;p23"/>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04" name="Google Shape;504;p23"/>
          <p:cNvGrpSpPr/>
          <p:nvPr/>
        </p:nvGrpSpPr>
        <p:grpSpPr>
          <a:xfrm>
            <a:off x="0" y="1072850"/>
            <a:ext cx="363024" cy="2334040"/>
            <a:chOff x="0" y="691850"/>
            <a:chExt cx="363024" cy="2334040"/>
          </a:xfrm>
        </p:grpSpPr>
        <p:sp>
          <p:nvSpPr>
            <p:cNvPr id="505" name="Google Shape;505;p23"/>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23"/>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23"/>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23"/>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23"/>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23"/>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23"/>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 name="Google Shape;512;p23"/>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3" name="Google Shape;513;p23"/>
          <p:cNvGrpSpPr/>
          <p:nvPr/>
        </p:nvGrpSpPr>
        <p:grpSpPr>
          <a:xfrm>
            <a:off x="7080956" y="3665300"/>
            <a:ext cx="3167412" cy="491644"/>
            <a:chOff x="5425181" y="4202325"/>
            <a:chExt cx="3167412" cy="491644"/>
          </a:xfrm>
        </p:grpSpPr>
        <p:grpSp>
          <p:nvGrpSpPr>
            <p:cNvPr id="514" name="Google Shape;514;p23"/>
            <p:cNvGrpSpPr/>
            <p:nvPr/>
          </p:nvGrpSpPr>
          <p:grpSpPr>
            <a:xfrm>
              <a:off x="6857968" y="4202325"/>
              <a:ext cx="1734624" cy="491644"/>
              <a:chOff x="7697618" y="2468900"/>
              <a:chExt cx="1734624" cy="491644"/>
            </a:xfrm>
          </p:grpSpPr>
          <p:sp>
            <p:nvSpPr>
              <p:cNvPr id="515" name="Google Shape;515;p23"/>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23"/>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23"/>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23"/>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9" name="Google Shape;519;p23"/>
            <p:cNvGrpSpPr/>
            <p:nvPr/>
          </p:nvGrpSpPr>
          <p:grpSpPr>
            <a:xfrm>
              <a:off x="5425181" y="4202325"/>
              <a:ext cx="1734624" cy="491644"/>
              <a:chOff x="7697618" y="2468900"/>
              <a:chExt cx="1734624" cy="491644"/>
            </a:xfrm>
          </p:grpSpPr>
          <p:sp>
            <p:nvSpPr>
              <p:cNvPr id="520" name="Google Shape;520;p23"/>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23"/>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23"/>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23"/>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p:cSld name="CUSTOM_3">
    <p:spTree>
      <p:nvGrpSpPr>
        <p:cNvPr id="524" name="Shape 524"/>
        <p:cNvGrpSpPr/>
        <p:nvPr/>
      </p:nvGrpSpPr>
      <p:grpSpPr>
        <a:xfrm>
          <a:off x="0" y="0"/>
          <a:ext cx="0" cy="0"/>
          <a:chOff x="0" y="0"/>
          <a:chExt cx="0" cy="0"/>
        </a:xfrm>
      </p:grpSpPr>
      <p:sp>
        <p:nvSpPr>
          <p:cNvPr id="525" name="Google Shape;525;p24"/>
          <p:cNvSpPr txBox="1"/>
          <p:nvPr>
            <p:ph type="title"/>
          </p:nvPr>
        </p:nvSpPr>
        <p:spPr>
          <a:xfrm>
            <a:off x="713850" y="1089275"/>
            <a:ext cx="3644700" cy="2136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6" name="Google Shape;526;p24"/>
          <p:cNvSpPr txBox="1"/>
          <p:nvPr>
            <p:ph type="subTitle" idx="1"/>
          </p:nvPr>
        </p:nvSpPr>
        <p:spPr>
          <a:xfrm>
            <a:off x="854612" y="3591453"/>
            <a:ext cx="3110400" cy="75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27" name="Google Shape;527;p24"/>
          <p:cNvGrpSpPr/>
          <p:nvPr/>
        </p:nvGrpSpPr>
        <p:grpSpPr>
          <a:xfrm>
            <a:off x="0" y="3206450"/>
            <a:ext cx="363024" cy="2334040"/>
            <a:chOff x="0" y="691850"/>
            <a:chExt cx="363024" cy="2334040"/>
          </a:xfrm>
        </p:grpSpPr>
        <p:sp>
          <p:nvSpPr>
            <p:cNvPr id="528" name="Google Shape;528;p24"/>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24"/>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24"/>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24"/>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24"/>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24"/>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24"/>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24"/>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6" name="Google Shape;536;p24"/>
          <p:cNvGrpSpPr/>
          <p:nvPr/>
        </p:nvGrpSpPr>
        <p:grpSpPr>
          <a:xfrm>
            <a:off x="3740168" y="537500"/>
            <a:ext cx="1734624" cy="491644"/>
            <a:chOff x="7697618" y="2468900"/>
            <a:chExt cx="1734624" cy="491644"/>
          </a:xfrm>
        </p:grpSpPr>
        <p:sp>
          <p:nvSpPr>
            <p:cNvPr id="537" name="Google Shape;537;p24"/>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24"/>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24"/>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24"/>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1" name="Google Shape;541;p24"/>
          <p:cNvGrpSpPr/>
          <p:nvPr/>
        </p:nvGrpSpPr>
        <p:grpSpPr>
          <a:xfrm>
            <a:off x="8447239" y="4577769"/>
            <a:ext cx="1004693" cy="1004693"/>
            <a:chOff x="3002500" y="3111700"/>
            <a:chExt cx="449125" cy="449125"/>
          </a:xfrm>
        </p:grpSpPr>
        <p:sp>
          <p:nvSpPr>
            <p:cNvPr id="542" name="Google Shape;542;p24"/>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24"/>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
  <p:cSld name="CUSTOM_3_2">
    <p:bg>
      <p:bgPr>
        <a:solidFill>
          <a:schemeClr val="accent1"/>
        </a:solidFill>
        <a:effectLst/>
      </p:bgPr>
    </p:bg>
    <p:spTree>
      <p:nvGrpSpPr>
        <p:cNvPr id="544" name="Shape 544"/>
        <p:cNvGrpSpPr/>
        <p:nvPr/>
      </p:nvGrpSpPr>
      <p:grpSpPr>
        <a:xfrm>
          <a:off x="0" y="0"/>
          <a:ext cx="0" cy="0"/>
          <a:chOff x="0" y="0"/>
          <a:chExt cx="0" cy="0"/>
        </a:xfrm>
      </p:grpSpPr>
      <p:sp>
        <p:nvSpPr>
          <p:cNvPr id="545" name="Google Shape;545;p25"/>
          <p:cNvSpPr txBox="1"/>
          <p:nvPr>
            <p:ph type="title"/>
          </p:nvPr>
        </p:nvSpPr>
        <p:spPr>
          <a:xfrm>
            <a:off x="713850" y="1264675"/>
            <a:ext cx="3858300" cy="2332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6" name="Google Shape;546;p25"/>
          <p:cNvSpPr txBox="1"/>
          <p:nvPr>
            <p:ph type="subTitle" idx="1"/>
          </p:nvPr>
        </p:nvSpPr>
        <p:spPr>
          <a:xfrm>
            <a:off x="1809974" y="3046495"/>
            <a:ext cx="4223700" cy="655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47" name="Google Shape;547;p25"/>
          <p:cNvGrpSpPr/>
          <p:nvPr/>
        </p:nvGrpSpPr>
        <p:grpSpPr>
          <a:xfrm>
            <a:off x="7721093" y="2329575"/>
            <a:ext cx="1734624" cy="491644"/>
            <a:chOff x="7697618" y="2468900"/>
            <a:chExt cx="1734624" cy="491644"/>
          </a:xfrm>
        </p:grpSpPr>
        <p:sp>
          <p:nvSpPr>
            <p:cNvPr id="548" name="Google Shape;548;p25"/>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25"/>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25"/>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25"/>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2" name="Google Shape;552;p25"/>
          <p:cNvGrpSpPr/>
          <p:nvPr/>
        </p:nvGrpSpPr>
        <p:grpSpPr>
          <a:xfrm>
            <a:off x="8447239" y="4577769"/>
            <a:ext cx="1004693" cy="1004693"/>
            <a:chOff x="3002500" y="3111700"/>
            <a:chExt cx="449125" cy="449125"/>
          </a:xfrm>
        </p:grpSpPr>
        <p:sp>
          <p:nvSpPr>
            <p:cNvPr id="553" name="Google Shape;553;p25"/>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25"/>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5" name="Google Shape;555;p25"/>
          <p:cNvGrpSpPr/>
          <p:nvPr/>
        </p:nvGrpSpPr>
        <p:grpSpPr>
          <a:xfrm>
            <a:off x="0" y="3206450"/>
            <a:ext cx="363024" cy="2334040"/>
            <a:chOff x="0" y="691850"/>
            <a:chExt cx="363024" cy="2334040"/>
          </a:xfrm>
        </p:grpSpPr>
        <p:sp>
          <p:nvSpPr>
            <p:cNvPr id="556" name="Google Shape;556;p25"/>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25"/>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25"/>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25"/>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25"/>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25"/>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25"/>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25"/>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4" name="Google Shape;564;p25"/>
          <p:cNvSpPr/>
          <p:nvPr/>
        </p:nvSpPr>
        <p:spPr>
          <a:xfrm>
            <a:off x="1050875" y="62505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25"/>
          <p:cNvSpPr/>
          <p:nvPr/>
        </p:nvSpPr>
        <p:spPr>
          <a:xfrm>
            <a:off x="1050875" y="450000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4">
    <p:spTree>
      <p:nvGrpSpPr>
        <p:cNvPr id="566" name="Shape 566"/>
        <p:cNvGrpSpPr/>
        <p:nvPr/>
      </p:nvGrpSpPr>
      <p:grpSpPr>
        <a:xfrm>
          <a:off x="0" y="0"/>
          <a:ext cx="0" cy="0"/>
          <a:chOff x="0" y="0"/>
          <a:chExt cx="0" cy="0"/>
        </a:xfrm>
      </p:grpSpPr>
      <p:sp>
        <p:nvSpPr>
          <p:cNvPr id="567" name="Google Shape;567;p26"/>
          <p:cNvSpPr txBox="1"/>
          <p:nvPr>
            <p:ph type="title" hasCustomPrompt="1"/>
          </p:nvPr>
        </p:nvSpPr>
        <p:spPr>
          <a:xfrm>
            <a:off x="763817" y="554487"/>
            <a:ext cx="2365200" cy="109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900"/>
              <a:buNone/>
              <a:defRPr sz="5900"/>
            </a:lvl1pPr>
            <a:lvl2pPr lvl="1" algn="ctr" rtl="0">
              <a:spcBef>
                <a:spcPts val="0"/>
              </a:spcBef>
              <a:spcAft>
                <a:spcPts val="0"/>
              </a:spcAft>
              <a:buSzPts val="5900"/>
              <a:buNone/>
              <a:defRPr sz="5900"/>
            </a:lvl2pPr>
            <a:lvl3pPr lvl="2" algn="ctr" rtl="0">
              <a:spcBef>
                <a:spcPts val="0"/>
              </a:spcBef>
              <a:spcAft>
                <a:spcPts val="0"/>
              </a:spcAft>
              <a:buSzPts val="5900"/>
              <a:buNone/>
              <a:defRPr sz="5900"/>
            </a:lvl3pPr>
            <a:lvl4pPr lvl="3" algn="ctr" rtl="0">
              <a:spcBef>
                <a:spcPts val="0"/>
              </a:spcBef>
              <a:spcAft>
                <a:spcPts val="0"/>
              </a:spcAft>
              <a:buSzPts val="5900"/>
              <a:buNone/>
              <a:defRPr sz="5900"/>
            </a:lvl4pPr>
            <a:lvl5pPr lvl="4" algn="ctr" rtl="0">
              <a:spcBef>
                <a:spcPts val="0"/>
              </a:spcBef>
              <a:spcAft>
                <a:spcPts val="0"/>
              </a:spcAft>
              <a:buSzPts val="5900"/>
              <a:buNone/>
              <a:defRPr sz="5900"/>
            </a:lvl5pPr>
            <a:lvl6pPr lvl="5" algn="ctr" rtl="0">
              <a:spcBef>
                <a:spcPts val="0"/>
              </a:spcBef>
              <a:spcAft>
                <a:spcPts val="0"/>
              </a:spcAft>
              <a:buSzPts val="5900"/>
              <a:buNone/>
              <a:defRPr sz="5900"/>
            </a:lvl6pPr>
            <a:lvl7pPr lvl="6" algn="ctr" rtl="0">
              <a:spcBef>
                <a:spcPts val="0"/>
              </a:spcBef>
              <a:spcAft>
                <a:spcPts val="0"/>
              </a:spcAft>
              <a:buSzPts val="5900"/>
              <a:buNone/>
              <a:defRPr sz="5900"/>
            </a:lvl7pPr>
            <a:lvl8pPr lvl="7" algn="ctr" rtl="0">
              <a:spcBef>
                <a:spcPts val="0"/>
              </a:spcBef>
              <a:spcAft>
                <a:spcPts val="0"/>
              </a:spcAft>
              <a:buSzPts val="5900"/>
              <a:buNone/>
              <a:defRPr sz="5900"/>
            </a:lvl8pPr>
            <a:lvl9pPr lvl="8" algn="ctr" rtl="0">
              <a:spcBef>
                <a:spcPts val="0"/>
              </a:spcBef>
              <a:spcAft>
                <a:spcPts val="0"/>
              </a:spcAft>
              <a:buSzPts val="5900"/>
              <a:buNone/>
              <a:defRPr sz="5900"/>
            </a:lvl9pPr>
          </a:lstStyle>
          <a:p>
            <a:r>
              <a:t>xx%</a:t>
            </a:r>
          </a:p>
        </p:txBody>
      </p:sp>
      <p:sp>
        <p:nvSpPr>
          <p:cNvPr id="568" name="Google Shape;568;p26"/>
          <p:cNvSpPr txBox="1"/>
          <p:nvPr>
            <p:ph type="subTitle" idx="1"/>
          </p:nvPr>
        </p:nvSpPr>
        <p:spPr>
          <a:xfrm>
            <a:off x="738917" y="1695356"/>
            <a:ext cx="2415000" cy="47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9" name="Google Shape;569;p26"/>
          <p:cNvSpPr txBox="1"/>
          <p:nvPr>
            <p:ph type="title" idx="2" hasCustomPrompt="1"/>
          </p:nvPr>
        </p:nvSpPr>
        <p:spPr>
          <a:xfrm>
            <a:off x="3395340" y="1716944"/>
            <a:ext cx="2365200" cy="109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900"/>
              <a:buNone/>
              <a:defRPr sz="5900"/>
            </a:lvl1pPr>
            <a:lvl2pPr lvl="1" algn="ctr" rtl="0">
              <a:spcBef>
                <a:spcPts val="0"/>
              </a:spcBef>
              <a:spcAft>
                <a:spcPts val="0"/>
              </a:spcAft>
              <a:buSzPts val="5900"/>
              <a:buNone/>
              <a:defRPr sz="5900"/>
            </a:lvl2pPr>
            <a:lvl3pPr lvl="2" algn="ctr" rtl="0">
              <a:spcBef>
                <a:spcPts val="0"/>
              </a:spcBef>
              <a:spcAft>
                <a:spcPts val="0"/>
              </a:spcAft>
              <a:buSzPts val="5900"/>
              <a:buNone/>
              <a:defRPr sz="5900"/>
            </a:lvl3pPr>
            <a:lvl4pPr lvl="3" algn="ctr" rtl="0">
              <a:spcBef>
                <a:spcPts val="0"/>
              </a:spcBef>
              <a:spcAft>
                <a:spcPts val="0"/>
              </a:spcAft>
              <a:buSzPts val="5900"/>
              <a:buNone/>
              <a:defRPr sz="5900"/>
            </a:lvl4pPr>
            <a:lvl5pPr lvl="4" algn="ctr" rtl="0">
              <a:spcBef>
                <a:spcPts val="0"/>
              </a:spcBef>
              <a:spcAft>
                <a:spcPts val="0"/>
              </a:spcAft>
              <a:buSzPts val="5900"/>
              <a:buNone/>
              <a:defRPr sz="5900"/>
            </a:lvl5pPr>
            <a:lvl6pPr lvl="5" algn="ctr" rtl="0">
              <a:spcBef>
                <a:spcPts val="0"/>
              </a:spcBef>
              <a:spcAft>
                <a:spcPts val="0"/>
              </a:spcAft>
              <a:buSzPts val="5900"/>
              <a:buNone/>
              <a:defRPr sz="5900"/>
            </a:lvl6pPr>
            <a:lvl7pPr lvl="6" algn="ctr" rtl="0">
              <a:spcBef>
                <a:spcPts val="0"/>
              </a:spcBef>
              <a:spcAft>
                <a:spcPts val="0"/>
              </a:spcAft>
              <a:buSzPts val="5900"/>
              <a:buNone/>
              <a:defRPr sz="5900"/>
            </a:lvl7pPr>
            <a:lvl8pPr lvl="7" algn="ctr" rtl="0">
              <a:spcBef>
                <a:spcPts val="0"/>
              </a:spcBef>
              <a:spcAft>
                <a:spcPts val="0"/>
              </a:spcAft>
              <a:buSzPts val="5900"/>
              <a:buNone/>
              <a:defRPr sz="5900"/>
            </a:lvl8pPr>
            <a:lvl9pPr lvl="8" algn="ctr" rtl="0">
              <a:spcBef>
                <a:spcPts val="0"/>
              </a:spcBef>
              <a:spcAft>
                <a:spcPts val="0"/>
              </a:spcAft>
              <a:buSzPts val="5900"/>
              <a:buNone/>
              <a:defRPr sz="5900"/>
            </a:lvl9pPr>
          </a:lstStyle>
          <a:p>
            <a:r>
              <a:t>xx%</a:t>
            </a:r>
          </a:p>
        </p:txBody>
      </p:sp>
      <p:sp>
        <p:nvSpPr>
          <p:cNvPr id="570" name="Google Shape;570;p26"/>
          <p:cNvSpPr txBox="1"/>
          <p:nvPr>
            <p:ph type="subTitle" idx="3"/>
          </p:nvPr>
        </p:nvSpPr>
        <p:spPr>
          <a:xfrm>
            <a:off x="3370440" y="2857831"/>
            <a:ext cx="2415000" cy="47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71" name="Google Shape;571;p26"/>
          <p:cNvSpPr txBox="1"/>
          <p:nvPr>
            <p:ph type="title" idx="4" hasCustomPrompt="1"/>
          </p:nvPr>
        </p:nvSpPr>
        <p:spPr>
          <a:xfrm>
            <a:off x="6014983" y="2879400"/>
            <a:ext cx="2365200" cy="109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900"/>
              <a:buNone/>
              <a:defRPr sz="5900"/>
            </a:lvl1pPr>
            <a:lvl2pPr lvl="1" algn="ctr" rtl="0">
              <a:spcBef>
                <a:spcPts val="0"/>
              </a:spcBef>
              <a:spcAft>
                <a:spcPts val="0"/>
              </a:spcAft>
              <a:buSzPts val="5900"/>
              <a:buNone/>
              <a:defRPr sz="5900"/>
            </a:lvl2pPr>
            <a:lvl3pPr lvl="2" algn="ctr" rtl="0">
              <a:spcBef>
                <a:spcPts val="0"/>
              </a:spcBef>
              <a:spcAft>
                <a:spcPts val="0"/>
              </a:spcAft>
              <a:buSzPts val="5900"/>
              <a:buNone/>
              <a:defRPr sz="5900"/>
            </a:lvl3pPr>
            <a:lvl4pPr lvl="3" algn="ctr" rtl="0">
              <a:spcBef>
                <a:spcPts val="0"/>
              </a:spcBef>
              <a:spcAft>
                <a:spcPts val="0"/>
              </a:spcAft>
              <a:buSzPts val="5900"/>
              <a:buNone/>
              <a:defRPr sz="5900"/>
            </a:lvl4pPr>
            <a:lvl5pPr lvl="4" algn="ctr" rtl="0">
              <a:spcBef>
                <a:spcPts val="0"/>
              </a:spcBef>
              <a:spcAft>
                <a:spcPts val="0"/>
              </a:spcAft>
              <a:buSzPts val="5900"/>
              <a:buNone/>
              <a:defRPr sz="5900"/>
            </a:lvl5pPr>
            <a:lvl6pPr lvl="5" algn="ctr" rtl="0">
              <a:spcBef>
                <a:spcPts val="0"/>
              </a:spcBef>
              <a:spcAft>
                <a:spcPts val="0"/>
              </a:spcAft>
              <a:buSzPts val="5900"/>
              <a:buNone/>
              <a:defRPr sz="5900"/>
            </a:lvl6pPr>
            <a:lvl7pPr lvl="6" algn="ctr" rtl="0">
              <a:spcBef>
                <a:spcPts val="0"/>
              </a:spcBef>
              <a:spcAft>
                <a:spcPts val="0"/>
              </a:spcAft>
              <a:buSzPts val="5900"/>
              <a:buNone/>
              <a:defRPr sz="5900"/>
            </a:lvl7pPr>
            <a:lvl8pPr lvl="7" algn="ctr" rtl="0">
              <a:spcBef>
                <a:spcPts val="0"/>
              </a:spcBef>
              <a:spcAft>
                <a:spcPts val="0"/>
              </a:spcAft>
              <a:buSzPts val="5900"/>
              <a:buNone/>
              <a:defRPr sz="5900"/>
            </a:lvl8pPr>
            <a:lvl9pPr lvl="8" algn="ctr" rtl="0">
              <a:spcBef>
                <a:spcPts val="0"/>
              </a:spcBef>
              <a:spcAft>
                <a:spcPts val="0"/>
              </a:spcAft>
              <a:buSzPts val="5900"/>
              <a:buNone/>
              <a:defRPr sz="5900"/>
            </a:lvl9pPr>
          </a:lstStyle>
          <a:p>
            <a:r>
              <a:t>xx%</a:t>
            </a:r>
          </a:p>
        </p:txBody>
      </p:sp>
      <p:sp>
        <p:nvSpPr>
          <p:cNvPr id="572" name="Google Shape;572;p26"/>
          <p:cNvSpPr txBox="1"/>
          <p:nvPr>
            <p:ph type="subTitle" idx="5"/>
          </p:nvPr>
        </p:nvSpPr>
        <p:spPr>
          <a:xfrm>
            <a:off x="5990083" y="4020281"/>
            <a:ext cx="2415000" cy="477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73" name="Google Shape;573;p26"/>
          <p:cNvGrpSpPr/>
          <p:nvPr/>
        </p:nvGrpSpPr>
        <p:grpSpPr>
          <a:xfrm>
            <a:off x="7621268" y="1789950"/>
            <a:ext cx="1734624" cy="491644"/>
            <a:chOff x="7697618" y="2468900"/>
            <a:chExt cx="1734624" cy="491644"/>
          </a:xfrm>
        </p:grpSpPr>
        <p:sp>
          <p:nvSpPr>
            <p:cNvPr id="574" name="Google Shape;574;p26"/>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26"/>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26"/>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26"/>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 name="Google Shape;578;p26"/>
          <p:cNvGrpSpPr/>
          <p:nvPr/>
        </p:nvGrpSpPr>
        <p:grpSpPr>
          <a:xfrm>
            <a:off x="4069651" y="3781844"/>
            <a:ext cx="1004693" cy="1004693"/>
            <a:chOff x="3002500" y="3111700"/>
            <a:chExt cx="449125" cy="449125"/>
          </a:xfrm>
        </p:grpSpPr>
        <p:sp>
          <p:nvSpPr>
            <p:cNvPr id="579" name="Google Shape;579;p26"/>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26"/>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1" name="Google Shape;581;p26"/>
          <p:cNvGrpSpPr/>
          <p:nvPr/>
        </p:nvGrpSpPr>
        <p:grpSpPr>
          <a:xfrm>
            <a:off x="0" y="2063450"/>
            <a:ext cx="363024" cy="2334040"/>
            <a:chOff x="0" y="691850"/>
            <a:chExt cx="363024" cy="2334040"/>
          </a:xfrm>
        </p:grpSpPr>
        <p:sp>
          <p:nvSpPr>
            <p:cNvPr id="582" name="Google Shape;582;p26"/>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 name="Google Shape;583;p26"/>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 name="Google Shape;584;p26"/>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26"/>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26"/>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26"/>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26"/>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26"/>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1">
  <p:cSld name="CUSTOM_4_1">
    <p:spTree>
      <p:nvGrpSpPr>
        <p:cNvPr id="590" name="Shape 590"/>
        <p:cNvGrpSpPr/>
        <p:nvPr/>
      </p:nvGrpSpPr>
      <p:grpSpPr>
        <a:xfrm>
          <a:off x="0" y="0"/>
          <a:ext cx="0" cy="0"/>
          <a:chOff x="0" y="0"/>
          <a:chExt cx="0" cy="0"/>
        </a:xfrm>
      </p:grpSpPr>
      <p:sp>
        <p:nvSpPr>
          <p:cNvPr id="591" name="Google Shape;591;p27"/>
          <p:cNvSpPr txBox="1"/>
          <p:nvPr>
            <p:ph type="title" hasCustomPrompt="1"/>
          </p:nvPr>
        </p:nvSpPr>
        <p:spPr>
          <a:xfrm>
            <a:off x="779067" y="1838563"/>
            <a:ext cx="2365200" cy="109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900"/>
              <a:buNone/>
              <a:defRPr sz="5900"/>
            </a:lvl1pPr>
            <a:lvl2pPr lvl="1" algn="ctr" rtl="0">
              <a:spcBef>
                <a:spcPts val="0"/>
              </a:spcBef>
              <a:spcAft>
                <a:spcPts val="0"/>
              </a:spcAft>
              <a:buSzPts val="5900"/>
              <a:buNone/>
              <a:defRPr sz="5900"/>
            </a:lvl2pPr>
            <a:lvl3pPr lvl="2" algn="ctr" rtl="0">
              <a:spcBef>
                <a:spcPts val="0"/>
              </a:spcBef>
              <a:spcAft>
                <a:spcPts val="0"/>
              </a:spcAft>
              <a:buSzPts val="5900"/>
              <a:buNone/>
              <a:defRPr sz="5900"/>
            </a:lvl3pPr>
            <a:lvl4pPr lvl="3" algn="ctr" rtl="0">
              <a:spcBef>
                <a:spcPts val="0"/>
              </a:spcBef>
              <a:spcAft>
                <a:spcPts val="0"/>
              </a:spcAft>
              <a:buSzPts val="5900"/>
              <a:buNone/>
              <a:defRPr sz="5900"/>
            </a:lvl4pPr>
            <a:lvl5pPr lvl="4" algn="ctr" rtl="0">
              <a:spcBef>
                <a:spcPts val="0"/>
              </a:spcBef>
              <a:spcAft>
                <a:spcPts val="0"/>
              </a:spcAft>
              <a:buSzPts val="5900"/>
              <a:buNone/>
              <a:defRPr sz="5900"/>
            </a:lvl5pPr>
            <a:lvl6pPr lvl="5" algn="ctr" rtl="0">
              <a:spcBef>
                <a:spcPts val="0"/>
              </a:spcBef>
              <a:spcAft>
                <a:spcPts val="0"/>
              </a:spcAft>
              <a:buSzPts val="5900"/>
              <a:buNone/>
              <a:defRPr sz="5900"/>
            </a:lvl6pPr>
            <a:lvl7pPr lvl="6" algn="ctr" rtl="0">
              <a:spcBef>
                <a:spcPts val="0"/>
              </a:spcBef>
              <a:spcAft>
                <a:spcPts val="0"/>
              </a:spcAft>
              <a:buSzPts val="5900"/>
              <a:buNone/>
              <a:defRPr sz="5900"/>
            </a:lvl7pPr>
            <a:lvl8pPr lvl="7" algn="ctr" rtl="0">
              <a:spcBef>
                <a:spcPts val="0"/>
              </a:spcBef>
              <a:spcAft>
                <a:spcPts val="0"/>
              </a:spcAft>
              <a:buSzPts val="5900"/>
              <a:buNone/>
              <a:defRPr sz="5900"/>
            </a:lvl8pPr>
            <a:lvl9pPr lvl="8" algn="ctr" rtl="0">
              <a:spcBef>
                <a:spcPts val="0"/>
              </a:spcBef>
              <a:spcAft>
                <a:spcPts val="0"/>
              </a:spcAft>
              <a:buSzPts val="5900"/>
              <a:buNone/>
              <a:defRPr sz="5900"/>
            </a:lvl9pPr>
          </a:lstStyle>
          <a:p>
            <a:r>
              <a:t>xx%</a:t>
            </a:r>
          </a:p>
        </p:txBody>
      </p:sp>
      <p:sp>
        <p:nvSpPr>
          <p:cNvPr id="592" name="Google Shape;592;p27"/>
          <p:cNvSpPr txBox="1"/>
          <p:nvPr>
            <p:ph type="subTitle" idx="1"/>
          </p:nvPr>
        </p:nvSpPr>
        <p:spPr>
          <a:xfrm>
            <a:off x="754167" y="2903268"/>
            <a:ext cx="2415000" cy="117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3" name="Google Shape;593;p27"/>
          <p:cNvSpPr txBox="1"/>
          <p:nvPr>
            <p:ph type="title" idx="2" hasCustomPrompt="1"/>
          </p:nvPr>
        </p:nvSpPr>
        <p:spPr>
          <a:xfrm>
            <a:off x="3389400" y="1838563"/>
            <a:ext cx="2365200" cy="109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900"/>
              <a:buNone/>
              <a:defRPr sz="5900"/>
            </a:lvl1pPr>
            <a:lvl2pPr lvl="1" algn="ctr" rtl="0">
              <a:spcBef>
                <a:spcPts val="0"/>
              </a:spcBef>
              <a:spcAft>
                <a:spcPts val="0"/>
              </a:spcAft>
              <a:buSzPts val="5900"/>
              <a:buNone/>
              <a:defRPr sz="5900"/>
            </a:lvl2pPr>
            <a:lvl3pPr lvl="2" algn="ctr" rtl="0">
              <a:spcBef>
                <a:spcPts val="0"/>
              </a:spcBef>
              <a:spcAft>
                <a:spcPts val="0"/>
              </a:spcAft>
              <a:buSzPts val="5900"/>
              <a:buNone/>
              <a:defRPr sz="5900"/>
            </a:lvl3pPr>
            <a:lvl4pPr lvl="3" algn="ctr" rtl="0">
              <a:spcBef>
                <a:spcPts val="0"/>
              </a:spcBef>
              <a:spcAft>
                <a:spcPts val="0"/>
              </a:spcAft>
              <a:buSzPts val="5900"/>
              <a:buNone/>
              <a:defRPr sz="5900"/>
            </a:lvl4pPr>
            <a:lvl5pPr lvl="4" algn="ctr" rtl="0">
              <a:spcBef>
                <a:spcPts val="0"/>
              </a:spcBef>
              <a:spcAft>
                <a:spcPts val="0"/>
              </a:spcAft>
              <a:buSzPts val="5900"/>
              <a:buNone/>
              <a:defRPr sz="5900"/>
            </a:lvl5pPr>
            <a:lvl6pPr lvl="5" algn="ctr" rtl="0">
              <a:spcBef>
                <a:spcPts val="0"/>
              </a:spcBef>
              <a:spcAft>
                <a:spcPts val="0"/>
              </a:spcAft>
              <a:buSzPts val="5900"/>
              <a:buNone/>
              <a:defRPr sz="5900"/>
            </a:lvl6pPr>
            <a:lvl7pPr lvl="6" algn="ctr" rtl="0">
              <a:spcBef>
                <a:spcPts val="0"/>
              </a:spcBef>
              <a:spcAft>
                <a:spcPts val="0"/>
              </a:spcAft>
              <a:buSzPts val="5900"/>
              <a:buNone/>
              <a:defRPr sz="5900"/>
            </a:lvl7pPr>
            <a:lvl8pPr lvl="7" algn="ctr" rtl="0">
              <a:spcBef>
                <a:spcPts val="0"/>
              </a:spcBef>
              <a:spcAft>
                <a:spcPts val="0"/>
              </a:spcAft>
              <a:buSzPts val="5900"/>
              <a:buNone/>
              <a:defRPr sz="5900"/>
            </a:lvl8pPr>
            <a:lvl9pPr lvl="8" algn="ctr" rtl="0">
              <a:spcBef>
                <a:spcPts val="0"/>
              </a:spcBef>
              <a:spcAft>
                <a:spcPts val="0"/>
              </a:spcAft>
              <a:buSzPts val="5900"/>
              <a:buNone/>
              <a:defRPr sz="5900"/>
            </a:lvl9pPr>
          </a:lstStyle>
          <a:p>
            <a:r>
              <a:t>xx%</a:t>
            </a:r>
          </a:p>
        </p:txBody>
      </p:sp>
      <p:sp>
        <p:nvSpPr>
          <p:cNvPr id="594" name="Google Shape;594;p27"/>
          <p:cNvSpPr txBox="1"/>
          <p:nvPr>
            <p:ph type="subTitle" idx="3"/>
          </p:nvPr>
        </p:nvSpPr>
        <p:spPr>
          <a:xfrm>
            <a:off x="3364500" y="2903268"/>
            <a:ext cx="2415000" cy="117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5" name="Google Shape;595;p27"/>
          <p:cNvSpPr txBox="1"/>
          <p:nvPr>
            <p:ph type="title" idx="4" hasCustomPrompt="1"/>
          </p:nvPr>
        </p:nvSpPr>
        <p:spPr>
          <a:xfrm>
            <a:off x="5999733" y="1838563"/>
            <a:ext cx="2365200" cy="109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900"/>
              <a:buNone/>
              <a:defRPr sz="5900"/>
            </a:lvl1pPr>
            <a:lvl2pPr lvl="1" algn="ctr" rtl="0">
              <a:spcBef>
                <a:spcPts val="0"/>
              </a:spcBef>
              <a:spcAft>
                <a:spcPts val="0"/>
              </a:spcAft>
              <a:buSzPts val="5900"/>
              <a:buNone/>
              <a:defRPr sz="5900"/>
            </a:lvl2pPr>
            <a:lvl3pPr lvl="2" algn="ctr" rtl="0">
              <a:spcBef>
                <a:spcPts val="0"/>
              </a:spcBef>
              <a:spcAft>
                <a:spcPts val="0"/>
              </a:spcAft>
              <a:buSzPts val="5900"/>
              <a:buNone/>
              <a:defRPr sz="5900"/>
            </a:lvl3pPr>
            <a:lvl4pPr lvl="3" algn="ctr" rtl="0">
              <a:spcBef>
                <a:spcPts val="0"/>
              </a:spcBef>
              <a:spcAft>
                <a:spcPts val="0"/>
              </a:spcAft>
              <a:buSzPts val="5900"/>
              <a:buNone/>
              <a:defRPr sz="5900"/>
            </a:lvl4pPr>
            <a:lvl5pPr lvl="4" algn="ctr" rtl="0">
              <a:spcBef>
                <a:spcPts val="0"/>
              </a:spcBef>
              <a:spcAft>
                <a:spcPts val="0"/>
              </a:spcAft>
              <a:buSzPts val="5900"/>
              <a:buNone/>
              <a:defRPr sz="5900"/>
            </a:lvl5pPr>
            <a:lvl6pPr lvl="5" algn="ctr" rtl="0">
              <a:spcBef>
                <a:spcPts val="0"/>
              </a:spcBef>
              <a:spcAft>
                <a:spcPts val="0"/>
              </a:spcAft>
              <a:buSzPts val="5900"/>
              <a:buNone/>
              <a:defRPr sz="5900"/>
            </a:lvl6pPr>
            <a:lvl7pPr lvl="6" algn="ctr" rtl="0">
              <a:spcBef>
                <a:spcPts val="0"/>
              </a:spcBef>
              <a:spcAft>
                <a:spcPts val="0"/>
              </a:spcAft>
              <a:buSzPts val="5900"/>
              <a:buNone/>
              <a:defRPr sz="5900"/>
            </a:lvl7pPr>
            <a:lvl8pPr lvl="7" algn="ctr" rtl="0">
              <a:spcBef>
                <a:spcPts val="0"/>
              </a:spcBef>
              <a:spcAft>
                <a:spcPts val="0"/>
              </a:spcAft>
              <a:buSzPts val="5900"/>
              <a:buNone/>
              <a:defRPr sz="5900"/>
            </a:lvl8pPr>
            <a:lvl9pPr lvl="8" algn="ctr" rtl="0">
              <a:spcBef>
                <a:spcPts val="0"/>
              </a:spcBef>
              <a:spcAft>
                <a:spcPts val="0"/>
              </a:spcAft>
              <a:buSzPts val="5900"/>
              <a:buNone/>
              <a:defRPr sz="5900"/>
            </a:lvl9pPr>
          </a:lstStyle>
          <a:p>
            <a:r>
              <a:t>xx%</a:t>
            </a:r>
          </a:p>
        </p:txBody>
      </p:sp>
      <p:sp>
        <p:nvSpPr>
          <p:cNvPr id="596" name="Google Shape;596;p27"/>
          <p:cNvSpPr txBox="1"/>
          <p:nvPr>
            <p:ph type="subTitle" idx="5"/>
          </p:nvPr>
        </p:nvSpPr>
        <p:spPr>
          <a:xfrm>
            <a:off x="5974833" y="2903268"/>
            <a:ext cx="2415000" cy="117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7" name="Google Shape;597;p27"/>
          <p:cNvSpPr txBox="1"/>
          <p:nvPr>
            <p:ph type="title" idx="6"/>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98" name="Google Shape;598;p27"/>
          <p:cNvGrpSpPr/>
          <p:nvPr/>
        </p:nvGrpSpPr>
        <p:grpSpPr>
          <a:xfrm>
            <a:off x="3490418" y="4651850"/>
            <a:ext cx="1734624" cy="491644"/>
            <a:chOff x="7697618" y="2468900"/>
            <a:chExt cx="1734624" cy="491644"/>
          </a:xfrm>
        </p:grpSpPr>
        <p:sp>
          <p:nvSpPr>
            <p:cNvPr id="599" name="Google Shape;599;p27"/>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 name="Google Shape;600;p27"/>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 name="Google Shape;601;p27"/>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 name="Google Shape;602;p27"/>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3" name="Google Shape;603;p27"/>
          <p:cNvGrpSpPr/>
          <p:nvPr/>
        </p:nvGrpSpPr>
        <p:grpSpPr>
          <a:xfrm>
            <a:off x="8470739" y="4395332"/>
            <a:ext cx="1004693" cy="1004693"/>
            <a:chOff x="3002500" y="3111700"/>
            <a:chExt cx="449125" cy="449125"/>
          </a:xfrm>
        </p:grpSpPr>
        <p:sp>
          <p:nvSpPr>
            <p:cNvPr id="604" name="Google Shape;604;p27"/>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27"/>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6" name="Google Shape;606;p27"/>
          <p:cNvGrpSpPr/>
          <p:nvPr/>
        </p:nvGrpSpPr>
        <p:grpSpPr>
          <a:xfrm>
            <a:off x="-170275" y="1142250"/>
            <a:ext cx="363024" cy="2334040"/>
            <a:chOff x="0" y="691850"/>
            <a:chExt cx="363024" cy="2334040"/>
          </a:xfrm>
        </p:grpSpPr>
        <p:sp>
          <p:nvSpPr>
            <p:cNvPr id="607" name="Google Shape;607;p27"/>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27"/>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27"/>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27"/>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27"/>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27"/>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27"/>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27"/>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5" name="Google Shape;615;p27"/>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CUSTOM_5">
    <p:spTree>
      <p:nvGrpSpPr>
        <p:cNvPr id="616" name="Shape 616"/>
        <p:cNvGrpSpPr/>
        <p:nvPr/>
      </p:nvGrpSpPr>
      <p:grpSpPr>
        <a:xfrm>
          <a:off x="0" y="0"/>
          <a:ext cx="0" cy="0"/>
          <a:chOff x="0" y="0"/>
          <a:chExt cx="0" cy="0"/>
        </a:xfrm>
      </p:grpSpPr>
      <p:sp>
        <p:nvSpPr>
          <p:cNvPr id="617" name="Google Shape;617;p28"/>
          <p:cNvSpPr txBox="1"/>
          <p:nvPr>
            <p:ph type="title"/>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18" name="Google Shape;618;p28"/>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9" name="Google Shape;619;p28"/>
          <p:cNvGrpSpPr/>
          <p:nvPr/>
        </p:nvGrpSpPr>
        <p:grpSpPr>
          <a:xfrm>
            <a:off x="8306764" y="4321419"/>
            <a:ext cx="1004693" cy="1004693"/>
            <a:chOff x="3002500" y="3111700"/>
            <a:chExt cx="449125" cy="449125"/>
          </a:xfrm>
        </p:grpSpPr>
        <p:sp>
          <p:nvSpPr>
            <p:cNvPr id="620" name="Google Shape;620;p28"/>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28"/>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2" name="Google Shape;622;p28"/>
          <p:cNvGrpSpPr/>
          <p:nvPr/>
        </p:nvGrpSpPr>
        <p:grpSpPr>
          <a:xfrm>
            <a:off x="8824975" y="403425"/>
            <a:ext cx="363024" cy="2334040"/>
            <a:chOff x="0" y="691850"/>
            <a:chExt cx="363024" cy="2334040"/>
          </a:xfrm>
        </p:grpSpPr>
        <p:sp>
          <p:nvSpPr>
            <p:cNvPr id="623" name="Google Shape;623;p28"/>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28"/>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28"/>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28"/>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28"/>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28"/>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28"/>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28"/>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 name="Google Shape;631;p28"/>
          <p:cNvGrpSpPr/>
          <p:nvPr/>
        </p:nvGrpSpPr>
        <p:grpSpPr>
          <a:xfrm>
            <a:off x="-273007" y="1974400"/>
            <a:ext cx="3161830" cy="491644"/>
            <a:chOff x="-155582" y="1868725"/>
            <a:chExt cx="3161830" cy="491644"/>
          </a:xfrm>
        </p:grpSpPr>
        <p:grpSp>
          <p:nvGrpSpPr>
            <p:cNvPr id="632" name="Google Shape;632;p28"/>
            <p:cNvGrpSpPr/>
            <p:nvPr/>
          </p:nvGrpSpPr>
          <p:grpSpPr>
            <a:xfrm>
              <a:off x="-155582" y="1868725"/>
              <a:ext cx="1734624" cy="491644"/>
              <a:chOff x="7697618" y="2468900"/>
              <a:chExt cx="1734624" cy="491644"/>
            </a:xfrm>
          </p:grpSpPr>
          <p:sp>
            <p:nvSpPr>
              <p:cNvPr id="633" name="Google Shape;633;p28"/>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28"/>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28"/>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28"/>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 name="Google Shape;637;p28"/>
            <p:cNvGrpSpPr/>
            <p:nvPr/>
          </p:nvGrpSpPr>
          <p:grpSpPr>
            <a:xfrm>
              <a:off x="1271624" y="1868725"/>
              <a:ext cx="1734624" cy="491644"/>
              <a:chOff x="7697618" y="2468900"/>
              <a:chExt cx="1734624" cy="491644"/>
            </a:xfrm>
          </p:grpSpPr>
          <p:sp>
            <p:nvSpPr>
              <p:cNvPr id="638" name="Google Shape;638;p28"/>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28"/>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28"/>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28"/>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CUSTOM_5_1">
    <p:spTree>
      <p:nvGrpSpPr>
        <p:cNvPr id="642" name="Shape 642"/>
        <p:cNvGrpSpPr/>
        <p:nvPr/>
      </p:nvGrpSpPr>
      <p:grpSpPr>
        <a:xfrm>
          <a:off x="0" y="0"/>
          <a:ext cx="0" cy="0"/>
          <a:chOff x="0" y="0"/>
          <a:chExt cx="0" cy="0"/>
        </a:xfrm>
      </p:grpSpPr>
      <p:sp>
        <p:nvSpPr>
          <p:cNvPr id="643" name="Google Shape;643;p29"/>
          <p:cNvSpPr txBox="1"/>
          <p:nvPr>
            <p:ph type="title"/>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44" name="Google Shape;644;p29"/>
          <p:cNvGrpSpPr/>
          <p:nvPr/>
        </p:nvGrpSpPr>
        <p:grpSpPr>
          <a:xfrm>
            <a:off x="7839693" y="291675"/>
            <a:ext cx="1734624" cy="491644"/>
            <a:chOff x="7697618" y="2468900"/>
            <a:chExt cx="1734624" cy="491644"/>
          </a:xfrm>
        </p:grpSpPr>
        <p:sp>
          <p:nvSpPr>
            <p:cNvPr id="645" name="Google Shape;645;p29"/>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29"/>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29"/>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 name="Google Shape;648;p29"/>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9" name="Google Shape;649;p29"/>
          <p:cNvGrpSpPr/>
          <p:nvPr/>
        </p:nvGrpSpPr>
        <p:grpSpPr>
          <a:xfrm>
            <a:off x="-360136" y="4499994"/>
            <a:ext cx="1004693" cy="1004693"/>
            <a:chOff x="3002500" y="3111700"/>
            <a:chExt cx="449125" cy="449125"/>
          </a:xfrm>
        </p:grpSpPr>
        <p:sp>
          <p:nvSpPr>
            <p:cNvPr id="650" name="Google Shape;650;p29"/>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 name="Google Shape;651;p29"/>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2" name="Google Shape;652;p29"/>
          <p:cNvGrpSpPr/>
          <p:nvPr/>
        </p:nvGrpSpPr>
        <p:grpSpPr>
          <a:xfrm>
            <a:off x="8960025" y="2978750"/>
            <a:ext cx="363024" cy="2334040"/>
            <a:chOff x="0" y="691850"/>
            <a:chExt cx="363024" cy="2334040"/>
          </a:xfrm>
        </p:grpSpPr>
        <p:sp>
          <p:nvSpPr>
            <p:cNvPr id="653" name="Google Shape;653;p29"/>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 name="Google Shape;654;p29"/>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29"/>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 name="Google Shape;656;p29"/>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29"/>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29"/>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 name="Google Shape;659;p29"/>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 name="Google Shape;660;p29"/>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1" name="Google Shape;661;p29"/>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3">
  <p:cSld name="CUSTOM_5_1_1">
    <p:spTree>
      <p:nvGrpSpPr>
        <p:cNvPr id="662" name="Shape 662"/>
        <p:cNvGrpSpPr/>
        <p:nvPr/>
      </p:nvGrpSpPr>
      <p:grpSpPr>
        <a:xfrm>
          <a:off x="0" y="0"/>
          <a:ext cx="0" cy="0"/>
          <a:chOff x="0" y="0"/>
          <a:chExt cx="0" cy="0"/>
        </a:xfrm>
      </p:grpSpPr>
      <p:sp>
        <p:nvSpPr>
          <p:cNvPr id="663" name="Google Shape;663;p30"/>
          <p:cNvSpPr txBox="1"/>
          <p:nvPr>
            <p:ph type="title"/>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64" name="Google Shape;664;p30"/>
          <p:cNvGrpSpPr/>
          <p:nvPr/>
        </p:nvGrpSpPr>
        <p:grpSpPr>
          <a:xfrm>
            <a:off x="8695115" y="758726"/>
            <a:ext cx="509867" cy="3278159"/>
            <a:chOff x="0" y="691850"/>
            <a:chExt cx="363024" cy="2334040"/>
          </a:xfrm>
        </p:grpSpPr>
        <p:sp>
          <p:nvSpPr>
            <p:cNvPr id="665" name="Google Shape;665;p30"/>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 name="Google Shape;666;p30"/>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 name="Google Shape;667;p30"/>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30"/>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30"/>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30"/>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 name="Google Shape;671;p30"/>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30"/>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 name="Google Shape;673;p30"/>
          <p:cNvGrpSpPr/>
          <p:nvPr/>
        </p:nvGrpSpPr>
        <p:grpSpPr>
          <a:xfrm>
            <a:off x="-290326" y="3813399"/>
            <a:ext cx="1004693" cy="1004693"/>
            <a:chOff x="3002500" y="3111700"/>
            <a:chExt cx="449125" cy="449125"/>
          </a:xfrm>
        </p:grpSpPr>
        <p:sp>
          <p:nvSpPr>
            <p:cNvPr id="674" name="Google Shape;674;p30"/>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30"/>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56" name="Shape 56"/>
        <p:cNvGrpSpPr/>
        <p:nvPr/>
      </p:nvGrpSpPr>
      <p:grpSpPr>
        <a:xfrm>
          <a:off x="0" y="0"/>
          <a:ext cx="0" cy="0"/>
          <a:chOff x="0" y="0"/>
          <a:chExt cx="0" cy="0"/>
        </a:xfrm>
      </p:grpSpPr>
      <p:sp>
        <p:nvSpPr>
          <p:cNvPr id="57" name="Google Shape;57;p4"/>
          <p:cNvSpPr txBox="1"/>
          <p:nvPr>
            <p:ph type="body" idx="1"/>
          </p:nvPr>
        </p:nvSpPr>
        <p:spPr>
          <a:xfrm>
            <a:off x="714375" y="1219500"/>
            <a:ext cx="7715100" cy="3381300"/>
          </a:xfrm>
          <a:prstGeom prst="rect">
            <a:avLst/>
          </a:prstGeom>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accent1"/>
              </a:buClr>
              <a:buSzPts val="1400"/>
              <a:buChar char="●"/>
              <a:defRPr sz="1200"/>
            </a:lvl1pPr>
            <a:lvl2pPr marL="914400" lvl="1" indent="-317500">
              <a:spcBef>
                <a:spcPts val="0"/>
              </a:spcBef>
              <a:spcAft>
                <a:spcPts val="0"/>
              </a:spcAft>
              <a:buClr>
                <a:srgbClr val="595959"/>
              </a:buClr>
              <a:buSzPts val="1400"/>
              <a:buFont typeface="Anaheim" panose="02000503000000000000"/>
              <a:buChar char="○"/>
              <a:defRPr/>
            </a:lvl2pPr>
            <a:lvl3pPr marL="1371600" lvl="2" indent="-317500">
              <a:spcBef>
                <a:spcPts val="0"/>
              </a:spcBef>
              <a:spcAft>
                <a:spcPts val="0"/>
              </a:spcAft>
              <a:buClr>
                <a:srgbClr val="595959"/>
              </a:buClr>
              <a:buSzPts val="1400"/>
              <a:buFont typeface="Anaheim" panose="02000503000000000000"/>
              <a:buChar char="■"/>
              <a:defRPr/>
            </a:lvl3pPr>
            <a:lvl4pPr marL="1828800" lvl="3" indent="-317500">
              <a:spcBef>
                <a:spcPts val="0"/>
              </a:spcBef>
              <a:spcAft>
                <a:spcPts val="0"/>
              </a:spcAft>
              <a:buClr>
                <a:srgbClr val="595959"/>
              </a:buClr>
              <a:buSzPts val="1400"/>
              <a:buFont typeface="Anaheim" panose="02000503000000000000"/>
              <a:buChar char="●"/>
              <a:defRPr/>
            </a:lvl4pPr>
            <a:lvl5pPr marL="2286000" lvl="4" indent="-317500">
              <a:spcBef>
                <a:spcPts val="0"/>
              </a:spcBef>
              <a:spcAft>
                <a:spcPts val="0"/>
              </a:spcAft>
              <a:buClr>
                <a:srgbClr val="595959"/>
              </a:buClr>
              <a:buSzPts val="1400"/>
              <a:buFont typeface="Anaheim" panose="02000503000000000000"/>
              <a:buChar char="○"/>
              <a:defRPr/>
            </a:lvl5pPr>
            <a:lvl6pPr marL="2743200" lvl="5" indent="-317500">
              <a:spcBef>
                <a:spcPts val="0"/>
              </a:spcBef>
              <a:spcAft>
                <a:spcPts val="0"/>
              </a:spcAft>
              <a:buClr>
                <a:srgbClr val="595959"/>
              </a:buClr>
              <a:buSzPts val="1400"/>
              <a:buFont typeface="Anaheim" panose="02000503000000000000"/>
              <a:buChar char="■"/>
              <a:defRPr/>
            </a:lvl6pPr>
            <a:lvl7pPr marL="3200400" lvl="6" indent="-317500">
              <a:spcBef>
                <a:spcPts val="0"/>
              </a:spcBef>
              <a:spcAft>
                <a:spcPts val="0"/>
              </a:spcAft>
              <a:buClr>
                <a:srgbClr val="595959"/>
              </a:buClr>
              <a:buSzPts val="1400"/>
              <a:buFont typeface="Anaheim" panose="02000503000000000000"/>
              <a:buChar char="●"/>
              <a:defRPr/>
            </a:lvl7pPr>
            <a:lvl8pPr marL="3657600" lvl="7" indent="-317500">
              <a:spcBef>
                <a:spcPts val="0"/>
              </a:spcBef>
              <a:spcAft>
                <a:spcPts val="0"/>
              </a:spcAft>
              <a:buClr>
                <a:srgbClr val="595959"/>
              </a:buClr>
              <a:buSzPts val="1400"/>
              <a:buFont typeface="Anaheim" panose="02000503000000000000"/>
              <a:buChar char="○"/>
              <a:defRPr/>
            </a:lvl8pPr>
            <a:lvl9pPr marL="4114800" lvl="8" indent="-317500">
              <a:spcBef>
                <a:spcPts val="0"/>
              </a:spcBef>
              <a:spcAft>
                <a:spcPts val="0"/>
              </a:spcAft>
              <a:buClr>
                <a:srgbClr val="595959"/>
              </a:buClr>
              <a:buSzPts val="1400"/>
              <a:buFont typeface="Anaheim" panose="02000503000000000000"/>
              <a:buChar char="■"/>
              <a:defRPr/>
            </a:lvl9pPr>
          </a:lstStyle>
          <a:p/>
        </p:txBody>
      </p:sp>
      <p:sp>
        <p:nvSpPr>
          <p:cNvPr id="58" name="Google Shape;58;p4"/>
          <p:cNvSpPr txBox="1"/>
          <p:nvPr>
            <p:ph type="title"/>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9" name="Google Shape;59;p4"/>
          <p:cNvGrpSpPr/>
          <p:nvPr/>
        </p:nvGrpSpPr>
        <p:grpSpPr>
          <a:xfrm rot="5400000">
            <a:off x="7127390" y="3325776"/>
            <a:ext cx="509867" cy="3278159"/>
            <a:chOff x="0" y="691850"/>
            <a:chExt cx="363024" cy="2334040"/>
          </a:xfrm>
        </p:grpSpPr>
        <p:sp>
          <p:nvSpPr>
            <p:cNvPr id="60" name="Google Shape;60;p4"/>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4"/>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4"/>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4"/>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4"/>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4"/>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4"/>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4"/>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8" name="Google Shape;68;p4"/>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9" name="Google Shape;69;p4"/>
          <p:cNvGrpSpPr/>
          <p:nvPr/>
        </p:nvGrpSpPr>
        <p:grpSpPr>
          <a:xfrm>
            <a:off x="-290326" y="3127599"/>
            <a:ext cx="1004693" cy="1004693"/>
            <a:chOff x="3002500" y="3111700"/>
            <a:chExt cx="449125" cy="449125"/>
          </a:xfrm>
        </p:grpSpPr>
        <p:sp>
          <p:nvSpPr>
            <p:cNvPr id="70" name="Google Shape;70;p4"/>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4"/>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4">
  <p:cSld name="CUSTOM_5_1_1_1">
    <p:spTree>
      <p:nvGrpSpPr>
        <p:cNvPr id="676" name="Shape 676"/>
        <p:cNvGrpSpPr/>
        <p:nvPr/>
      </p:nvGrpSpPr>
      <p:grpSpPr>
        <a:xfrm>
          <a:off x="0" y="0"/>
          <a:ext cx="0" cy="0"/>
          <a:chOff x="0" y="0"/>
          <a:chExt cx="0" cy="0"/>
        </a:xfrm>
      </p:grpSpPr>
      <p:sp>
        <p:nvSpPr>
          <p:cNvPr id="677" name="Google Shape;677;p31"/>
          <p:cNvSpPr txBox="1"/>
          <p:nvPr>
            <p:ph type="title"/>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78" name="Google Shape;678;p31"/>
          <p:cNvGrpSpPr/>
          <p:nvPr/>
        </p:nvGrpSpPr>
        <p:grpSpPr>
          <a:xfrm>
            <a:off x="3490418" y="4651850"/>
            <a:ext cx="1734624" cy="491644"/>
            <a:chOff x="7697618" y="2468900"/>
            <a:chExt cx="1734624" cy="491644"/>
          </a:xfrm>
        </p:grpSpPr>
        <p:sp>
          <p:nvSpPr>
            <p:cNvPr id="679" name="Google Shape;679;p31"/>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31"/>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31"/>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31"/>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 name="Google Shape;683;p31"/>
          <p:cNvGrpSpPr/>
          <p:nvPr/>
        </p:nvGrpSpPr>
        <p:grpSpPr>
          <a:xfrm>
            <a:off x="8470739" y="4395332"/>
            <a:ext cx="1004693" cy="1004693"/>
            <a:chOff x="3002500" y="3111700"/>
            <a:chExt cx="449125" cy="449125"/>
          </a:xfrm>
        </p:grpSpPr>
        <p:sp>
          <p:nvSpPr>
            <p:cNvPr id="684" name="Google Shape;684;p31"/>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31"/>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 name="Google Shape;686;p31"/>
          <p:cNvGrpSpPr/>
          <p:nvPr/>
        </p:nvGrpSpPr>
        <p:grpSpPr>
          <a:xfrm>
            <a:off x="-170275" y="1142250"/>
            <a:ext cx="363024" cy="2334040"/>
            <a:chOff x="0" y="691850"/>
            <a:chExt cx="363024" cy="2334040"/>
          </a:xfrm>
        </p:grpSpPr>
        <p:sp>
          <p:nvSpPr>
            <p:cNvPr id="687" name="Google Shape;687;p31"/>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 name="Google Shape;688;p31"/>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 name="Google Shape;689;p31"/>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31"/>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31"/>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31"/>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31"/>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 name="Google Shape;694;p31"/>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3_1">
    <p:bg>
      <p:bgPr>
        <a:solidFill>
          <a:schemeClr val="accent1"/>
        </a:solidFill>
        <a:effectLst/>
      </p:bgPr>
    </p:bg>
    <p:spTree>
      <p:nvGrpSpPr>
        <p:cNvPr id="695" name="Shape 695"/>
        <p:cNvGrpSpPr/>
        <p:nvPr/>
      </p:nvGrpSpPr>
      <p:grpSpPr>
        <a:xfrm>
          <a:off x="0" y="0"/>
          <a:ext cx="0" cy="0"/>
          <a:chOff x="0" y="0"/>
          <a:chExt cx="0" cy="0"/>
        </a:xfrm>
      </p:grpSpPr>
      <p:sp>
        <p:nvSpPr>
          <p:cNvPr id="696" name="Google Shape;696;p32"/>
          <p:cNvSpPr txBox="1"/>
          <p:nvPr>
            <p:ph type="title"/>
          </p:nvPr>
        </p:nvSpPr>
        <p:spPr>
          <a:xfrm>
            <a:off x="677960" y="453420"/>
            <a:ext cx="3858300" cy="780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800"/>
              <a:buNone/>
              <a:defRPr sz="65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p:txBody>
      </p:sp>
      <p:sp>
        <p:nvSpPr>
          <p:cNvPr id="697" name="Google Shape;697;p32"/>
          <p:cNvSpPr txBox="1"/>
          <p:nvPr>
            <p:ph type="subTitle" idx="1"/>
          </p:nvPr>
        </p:nvSpPr>
        <p:spPr>
          <a:xfrm>
            <a:off x="1243075" y="1556310"/>
            <a:ext cx="2649900" cy="106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800"/>
              <a:buNone/>
              <a:defRPr sz="14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grpSp>
        <p:nvGrpSpPr>
          <p:cNvPr id="698" name="Google Shape;698;p32"/>
          <p:cNvGrpSpPr/>
          <p:nvPr/>
        </p:nvGrpSpPr>
        <p:grpSpPr>
          <a:xfrm>
            <a:off x="0" y="3206450"/>
            <a:ext cx="363024" cy="2334040"/>
            <a:chOff x="0" y="691850"/>
            <a:chExt cx="363024" cy="2334040"/>
          </a:xfrm>
        </p:grpSpPr>
        <p:sp>
          <p:nvSpPr>
            <p:cNvPr id="699" name="Google Shape;699;p32"/>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32"/>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32"/>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32"/>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32"/>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32"/>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32"/>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32"/>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 name="Google Shape;707;p32"/>
          <p:cNvGrpSpPr/>
          <p:nvPr/>
        </p:nvGrpSpPr>
        <p:grpSpPr>
          <a:xfrm>
            <a:off x="6282553" y="560986"/>
            <a:ext cx="3161414" cy="491644"/>
            <a:chOff x="6282553" y="537500"/>
            <a:chExt cx="3161414" cy="491644"/>
          </a:xfrm>
        </p:grpSpPr>
        <p:grpSp>
          <p:nvGrpSpPr>
            <p:cNvPr id="708" name="Google Shape;708;p32"/>
            <p:cNvGrpSpPr/>
            <p:nvPr/>
          </p:nvGrpSpPr>
          <p:grpSpPr>
            <a:xfrm>
              <a:off x="7709343" y="537500"/>
              <a:ext cx="1734624" cy="491644"/>
              <a:chOff x="7697618" y="2468900"/>
              <a:chExt cx="1734624" cy="491644"/>
            </a:xfrm>
          </p:grpSpPr>
          <p:sp>
            <p:nvSpPr>
              <p:cNvPr id="709" name="Google Shape;709;p32"/>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32"/>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32"/>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32"/>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 name="Google Shape;713;p32"/>
            <p:cNvGrpSpPr/>
            <p:nvPr/>
          </p:nvGrpSpPr>
          <p:grpSpPr>
            <a:xfrm>
              <a:off x="6282553" y="537500"/>
              <a:ext cx="1734624" cy="491644"/>
              <a:chOff x="7697618" y="2468900"/>
              <a:chExt cx="1734624" cy="491644"/>
            </a:xfrm>
          </p:grpSpPr>
          <p:sp>
            <p:nvSpPr>
              <p:cNvPr id="714" name="Google Shape;714;p32"/>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32"/>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32"/>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 name="Google Shape;717;p32"/>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718" name="Google Shape;718;p32"/>
          <p:cNvSpPr txBox="1"/>
          <p:nvPr/>
        </p:nvSpPr>
        <p:spPr>
          <a:xfrm>
            <a:off x="720000" y="3736525"/>
            <a:ext cx="3772800"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GB" sz="1200" b="1">
                <a:solidFill>
                  <a:schemeClr val="dk1"/>
                </a:solidFill>
                <a:latin typeface="Be Vietnam"/>
                <a:ea typeface="Be Vietnam"/>
                <a:cs typeface="Be Vietnam"/>
                <a:sym typeface="Be Vietnam"/>
              </a:rPr>
              <a:t>CREDITS</a:t>
            </a:r>
            <a:r>
              <a:rPr lang="en-GB" sz="1200">
                <a:solidFill>
                  <a:schemeClr val="dk1"/>
                </a:solidFill>
                <a:latin typeface="Be Vietnam"/>
                <a:ea typeface="Be Vietnam"/>
                <a:cs typeface="Be Vietnam"/>
                <a:sym typeface="Be Vietnam"/>
              </a:rPr>
              <a:t>: This presentation template was created by </a:t>
            </a:r>
            <a:r>
              <a:rPr lang="en-GB" sz="1200" b="1">
                <a:solidFill>
                  <a:schemeClr val="dk1"/>
                </a:solidFill>
                <a:uFill>
                  <a:noFill/>
                </a:uFill>
                <a:latin typeface="Be Vietnam"/>
                <a:ea typeface="Be Vietnam"/>
                <a:cs typeface="Be Vietnam"/>
                <a:sym typeface="Be Vietnam"/>
                <a:hlinkClick r:id="rId2"/>
              </a:rPr>
              <a:t>Slidesgo</a:t>
            </a:r>
            <a:r>
              <a:rPr lang="en-GB" sz="1200">
                <a:solidFill>
                  <a:schemeClr val="dk1"/>
                </a:solidFill>
                <a:latin typeface="Be Vietnam"/>
                <a:ea typeface="Be Vietnam"/>
                <a:cs typeface="Be Vietnam"/>
                <a:sym typeface="Be Vietnam"/>
              </a:rPr>
              <a:t>, including icons by </a:t>
            </a:r>
            <a:r>
              <a:rPr lang="en-GB" sz="1200" b="1">
                <a:solidFill>
                  <a:schemeClr val="dk1"/>
                </a:solidFill>
                <a:uFill>
                  <a:noFill/>
                </a:uFill>
                <a:latin typeface="Be Vietnam"/>
                <a:ea typeface="Be Vietnam"/>
                <a:cs typeface="Be Vietnam"/>
                <a:sym typeface="Be Vietnam"/>
                <a:hlinkClick r:id="rId3"/>
              </a:rPr>
              <a:t>Flaticon</a:t>
            </a:r>
            <a:r>
              <a:rPr lang="en-GB" sz="1200" b="1">
                <a:solidFill>
                  <a:schemeClr val="dk1"/>
                </a:solidFill>
                <a:latin typeface="Be Vietnam"/>
                <a:ea typeface="Be Vietnam"/>
                <a:cs typeface="Be Vietnam"/>
                <a:sym typeface="Be Vietnam"/>
              </a:rPr>
              <a:t> </a:t>
            </a:r>
            <a:r>
              <a:rPr lang="en-GB" sz="1200">
                <a:solidFill>
                  <a:schemeClr val="dk1"/>
                </a:solidFill>
                <a:latin typeface="Be Vietnam"/>
                <a:ea typeface="Be Vietnam"/>
                <a:cs typeface="Be Vietnam"/>
                <a:sym typeface="Be Vietnam"/>
              </a:rPr>
              <a:t>and infographics &amp; images by </a:t>
            </a:r>
            <a:r>
              <a:rPr lang="en-GB" sz="1200" b="1">
                <a:solidFill>
                  <a:schemeClr val="dk1"/>
                </a:solidFill>
                <a:uFill>
                  <a:noFill/>
                </a:uFill>
                <a:latin typeface="Be Vietnam"/>
                <a:ea typeface="Be Vietnam"/>
                <a:cs typeface="Be Vietnam"/>
                <a:sym typeface="Be Vietnam"/>
                <a:hlinkClick r:id="rId4"/>
              </a:rPr>
              <a:t>Freepik</a:t>
            </a:r>
            <a:endParaRPr sz="1200" b="1">
              <a:solidFill>
                <a:schemeClr val="dk1"/>
              </a:solidFill>
              <a:highlight>
                <a:srgbClr val="DFDEFC"/>
              </a:highlight>
              <a:latin typeface="Anaheim" panose="02000503000000000000"/>
              <a:ea typeface="Anaheim" panose="02000503000000000000"/>
              <a:cs typeface="Anaheim" panose="02000503000000000000"/>
              <a:sym typeface="Anaheim" panose="02000503000000000000"/>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719" name="Shape 719"/>
        <p:cNvGrpSpPr/>
        <p:nvPr/>
      </p:nvGrpSpPr>
      <p:grpSpPr>
        <a:xfrm>
          <a:off x="0" y="0"/>
          <a:ext cx="0" cy="0"/>
          <a:chOff x="0" y="0"/>
          <a:chExt cx="0" cy="0"/>
        </a:xfrm>
      </p:grpSpPr>
      <p:grpSp>
        <p:nvGrpSpPr>
          <p:cNvPr id="720" name="Google Shape;720;p33"/>
          <p:cNvGrpSpPr/>
          <p:nvPr/>
        </p:nvGrpSpPr>
        <p:grpSpPr>
          <a:xfrm rot="5400000">
            <a:off x="7127390" y="3325776"/>
            <a:ext cx="509867" cy="3278159"/>
            <a:chOff x="0" y="691850"/>
            <a:chExt cx="363024" cy="2334040"/>
          </a:xfrm>
        </p:grpSpPr>
        <p:sp>
          <p:nvSpPr>
            <p:cNvPr id="721" name="Google Shape;721;p33"/>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33"/>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33"/>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33"/>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33"/>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33"/>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33"/>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33"/>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9" name="Google Shape;729;p33"/>
          <p:cNvGrpSpPr/>
          <p:nvPr/>
        </p:nvGrpSpPr>
        <p:grpSpPr>
          <a:xfrm>
            <a:off x="-290326" y="3127599"/>
            <a:ext cx="1004693" cy="1004693"/>
            <a:chOff x="3002500" y="3111700"/>
            <a:chExt cx="449125" cy="449125"/>
          </a:xfrm>
        </p:grpSpPr>
        <p:sp>
          <p:nvSpPr>
            <p:cNvPr id="730" name="Google Shape;730;p33"/>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33"/>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CUSTOM_6_1">
    <p:bg>
      <p:bgPr>
        <a:solidFill>
          <a:schemeClr val="accent1"/>
        </a:solidFill>
        <a:effectLst/>
      </p:bgPr>
    </p:bg>
    <p:spTree>
      <p:nvGrpSpPr>
        <p:cNvPr id="732" name="Shape 732"/>
        <p:cNvGrpSpPr/>
        <p:nvPr/>
      </p:nvGrpSpPr>
      <p:grpSpPr>
        <a:xfrm>
          <a:off x="0" y="0"/>
          <a:ext cx="0" cy="0"/>
          <a:chOff x="0" y="0"/>
          <a:chExt cx="0" cy="0"/>
        </a:xfrm>
      </p:grpSpPr>
      <p:grpSp>
        <p:nvGrpSpPr>
          <p:cNvPr id="733" name="Google Shape;733;p34"/>
          <p:cNvGrpSpPr/>
          <p:nvPr/>
        </p:nvGrpSpPr>
        <p:grpSpPr>
          <a:xfrm>
            <a:off x="-306407" y="550350"/>
            <a:ext cx="1734624" cy="491644"/>
            <a:chOff x="7697618" y="2468900"/>
            <a:chExt cx="1734624" cy="491644"/>
          </a:xfrm>
        </p:grpSpPr>
        <p:sp>
          <p:nvSpPr>
            <p:cNvPr id="734" name="Google Shape;734;p34"/>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34"/>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34"/>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34"/>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8" name="Google Shape;738;p34"/>
          <p:cNvGrpSpPr/>
          <p:nvPr/>
        </p:nvGrpSpPr>
        <p:grpSpPr>
          <a:xfrm rot="5400000">
            <a:off x="7768665" y="2805051"/>
            <a:ext cx="509867" cy="3278159"/>
            <a:chOff x="0" y="691850"/>
            <a:chExt cx="363024" cy="2334040"/>
          </a:xfrm>
        </p:grpSpPr>
        <p:sp>
          <p:nvSpPr>
            <p:cNvPr id="739" name="Google Shape;739;p34"/>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34"/>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34"/>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34"/>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34"/>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34"/>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34"/>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34"/>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 name="Google Shape;747;p34"/>
          <p:cNvGrpSpPr/>
          <p:nvPr/>
        </p:nvGrpSpPr>
        <p:grpSpPr>
          <a:xfrm>
            <a:off x="8447239" y="843969"/>
            <a:ext cx="1004693" cy="1004693"/>
            <a:chOff x="3002500" y="3111700"/>
            <a:chExt cx="449125" cy="449125"/>
          </a:xfrm>
        </p:grpSpPr>
        <p:sp>
          <p:nvSpPr>
            <p:cNvPr id="748" name="Google Shape;748;p34"/>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34"/>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2">
  <p:cSld name="CUSTOM_6_1_1">
    <p:spTree>
      <p:nvGrpSpPr>
        <p:cNvPr id="750" name="Shape 750"/>
        <p:cNvGrpSpPr/>
        <p:nvPr/>
      </p:nvGrpSpPr>
      <p:grpSpPr>
        <a:xfrm>
          <a:off x="0" y="0"/>
          <a:ext cx="0" cy="0"/>
          <a:chOff x="0" y="0"/>
          <a:chExt cx="0" cy="0"/>
        </a:xfrm>
      </p:grpSpPr>
      <p:grpSp>
        <p:nvGrpSpPr>
          <p:cNvPr id="751" name="Google Shape;751;p35"/>
          <p:cNvGrpSpPr/>
          <p:nvPr/>
        </p:nvGrpSpPr>
        <p:grpSpPr>
          <a:xfrm>
            <a:off x="7648979" y="2885800"/>
            <a:ext cx="1734624" cy="491644"/>
            <a:chOff x="7697618" y="2468900"/>
            <a:chExt cx="1734624" cy="491644"/>
          </a:xfrm>
        </p:grpSpPr>
        <p:sp>
          <p:nvSpPr>
            <p:cNvPr id="752" name="Google Shape;752;p35"/>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35"/>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35"/>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35"/>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 name="Google Shape;756;p35"/>
          <p:cNvGrpSpPr/>
          <p:nvPr/>
        </p:nvGrpSpPr>
        <p:grpSpPr>
          <a:xfrm rot="-5400000" flipH="1">
            <a:off x="1077739" y="3325776"/>
            <a:ext cx="509867" cy="3278159"/>
            <a:chOff x="0" y="691850"/>
            <a:chExt cx="363024" cy="2334040"/>
          </a:xfrm>
        </p:grpSpPr>
        <p:sp>
          <p:nvSpPr>
            <p:cNvPr id="757" name="Google Shape;757;p35"/>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35"/>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35"/>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35"/>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35"/>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35"/>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35"/>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35"/>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 name="Google Shape;765;p35"/>
          <p:cNvGrpSpPr/>
          <p:nvPr/>
        </p:nvGrpSpPr>
        <p:grpSpPr>
          <a:xfrm flipH="1">
            <a:off x="4299005" y="4665949"/>
            <a:ext cx="1004693" cy="1004693"/>
            <a:chOff x="3002500" y="3111700"/>
            <a:chExt cx="449125" cy="449125"/>
          </a:xfrm>
        </p:grpSpPr>
        <p:sp>
          <p:nvSpPr>
            <p:cNvPr id="766" name="Google Shape;766;p35"/>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35"/>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3">
  <p:cSld name="CUSTOM_6_1_1_1">
    <p:bg>
      <p:bgPr>
        <a:solidFill>
          <a:schemeClr val="accent1"/>
        </a:solidFill>
        <a:effectLst/>
      </p:bgPr>
    </p:bg>
    <p:spTree>
      <p:nvGrpSpPr>
        <p:cNvPr id="768" name="Shape 768"/>
        <p:cNvGrpSpPr/>
        <p:nvPr/>
      </p:nvGrpSpPr>
      <p:grpSpPr>
        <a:xfrm>
          <a:off x="0" y="0"/>
          <a:ext cx="0" cy="0"/>
          <a:chOff x="0" y="0"/>
          <a:chExt cx="0" cy="0"/>
        </a:xfrm>
      </p:grpSpPr>
      <p:grpSp>
        <p:nvGrpSpPr>
          <p:cNvPr id="769" name="Google Shape;769;p36"/>
          <p:cNvGrpSpPr/>
          <p:nvPr/>
        </p:nvGrpSpPr>
        <p:grpSpPr>
          <a:xfrm>
            <a:off x="7721093" y="348375"/>
            <a:ext cx="1734624" cy="491644"/>
            <a:chOff x="7697618" y="2468900"/>
            <a:chExt cx="1734624" cy="491644"/>
          </a:xfrm>
        </p:grpSpPr>
        <p:sp>
          <p:nvSpPr>
            <p:cNvPr id="770" name="Google Shape;770;p36"/>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36"/>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36"/>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36"/>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 name="Google Shape;774;p36"/>
          <p:cNvGrpSpPr/>
          <p:nvPr/>
        </p:nvGrpSpPr>
        <p:grpSpPr>
          <a:xfrm>
            <a:off x="8447239" y="4577769"/>
            <a:ext cx="1004693" cy="1004693"/>
            <a:chOff x="3002500" y="3111700"/>
            <a:chExt cx="449125" cy="449125"/>
          </a:xfrm>
        </p:grpSpPr>
        <p:sp>
          <p:nvSpPr>
            <p:cNvPr id="775" name="Google Shape;775;p36"/>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36"/>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 name="Google Shape;777;p36"/>
          <p:cNvGrpSpPr/>
          <p:nvPr/>
        </p:nvGrpSpPr>
        <p:grpSpPr>
          <a:xfrm>
            <a:off x="0" y="3206450"/>
            <a:ext cx="363024" cy="2334040"/>
            <a:chOff x="0" y="691850"/>
            <a:chExt cx="363024" cy="2334040"/>
          </a:xfrm>
        </p:grpSpPr>
        <p:sp>
          <p:nvSpPr>
            <p:cNvPr id="778" name="Google Shape;778;p36"/>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36"/>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36"/>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36"/>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36"/>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36"/>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36"/>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36"/>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72" name="Shape 72"/>
        <p:cNvGrpSpPr/>
        <p:nvPr/>
      </p:nvGrpSpPr>
      <p:grpSpPr>
        <a:xfrm>
          <a:off x="0" y="0"/>
          <a:ext cx="0" cy="0"/>
          <a:chOff x="0" y="0"/>
          <a:chExt cx="0" cy="0"/>
        </a:xfrm>
      </p:grpSpPr>
      <p:sp>
        <p:nvSpPr>
          <p:cNvPr id="73" name="Google Shape;73;p5"/>
          <p:cNvSpPr txBox="1"/>
          <p:nvPr>
            <p:ph type="title"/>
          </p:nvPr>
        </p:nvSpPr>
        <p:spPr>
          <a:xfrm>
            <a:off x="1564375" y="2262378"/>
            <a:ext cx="21783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4" name="Google Shape;74;p5"/>
          <p:cNvSpPr txBox="1"/>
          <p:nvPr>
            <p:ph type="subTitle" idx="1"/>
          </p:nvPr>
        </p:nvSpPr>
        <p:spPr>
          <a:xfrm>
            <a:off x="1206625" y="3153750"/>
            <a:ext cx="2893800" cy="91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5" name="Google Shape;75;p5"/>
          <p:cNvSpPr txBox="1"/>
          <p:nvPr>
            <p:ph type="title" idx="2"/>
          </p:nvPr>
        </p:nvSpPr>
        <p:spPr>
          <a:xfrm>
            <a:off x="5401325" y="2262378"/>
            <a:ext cx="21783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6" name="Google Shape;76;p5"/>
          <p:cNvSpPr txBox="1"/>
          <p:nvPr>
            <p:ph type="subTitle" idx="3"/>
          </p:nvPr>
        </p:nvSpPr>
        <p:spPr>
          <a:xfrm>
            <a:off x="5043575" y="3153750"/>
            <a:ext cx="2893800" cy="91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7" name="Google Shape;77;p5"/>
          <p:cNvSpPr txBox="1"/>
          <p:nvPr>
            <p:ph type="title" idx="4"/>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8" name="Google Shape;78;p5"/>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 name="Google Shape;79;p5"/>
          <p:cNvGrpSpPr/>
          <p:nvPr/>
        </p:nvGrpSpPr>
        <p:grpSpPr>
          <a:xfrm>
            <a:off x="7621268" y="1180350"/>
            <a:ext cx="1734624" cy="491644"/>
            <a:chOff x="7697618" y="2468900"/>
            <a:chExt cx="1734624" cy="491644"/>
          </a:xfrm>
        </p:grpSpPr>
        <p:sp>
          <p:nvSpPr>
            <p:cNvPr id="80" name="Google Shape;80;p5"/>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5"/>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5"/>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5"/>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 name="Google Shape;84;p5"/>
          <p:cNvGrpSpPr/>
          <p:nvPr/>
        </p:nvGrpSpPr>
        <p:grpSpPr>
          <a:xfrm>
            <a:off x="4069651" y="4498169"/>
            <a:ext cx="1004693" cy="1004693"/>
            <a:chOff x="3002500" y="3111700"/>
            <a:chExt cx="449125" cy="449125"/>
          </a:xfrm>
        </p:grpSpPr>
        <p:sp>
          <p:nvSpPr>
            <p:cNvPr id="85" name="Google Shape;85;p5"/>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5"/>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 name="Google Shape;87;p5"/>
          <p:cNvGrpSpPr/>
          <p:nvPr/>
        </p:nvGrpSpPr>
        <p:grpSpPr>
          <a:xfrm>
            <a:off x="0" y="1225250"/>
            <a:ext cx="363024" cy="2334040"/>
            <a:chOff x="0" y="691850"/>
            <a:chExt cx="363024" cy="2334040"/>
          </a:xfrm>
        </p:grpSpPr>
        <p:sp>
          <p:nvSpPr>
            <p:cNvPr id="88" name="Google Shape;88;p5"/>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5"/>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5"/>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5"/>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5"/>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5"/>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5"/>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5"/>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96" name="Shape 96"/>
        <p:cNvGrpSpPr/>
        <p:nvPr/>
      </p:nvGrpSpPr>
      <p:grpSpPr>
        <a:xfrm>
          <a:off x="0" y="0"/>
          <a:ext cx="0" cy="0"/>
          <a:chOff x="0" y="0"/>
          <a:chExt cx="0" cy="0"/>
        </a:xfrm>
      </p:grpSpPr>
      <p:sp>
        <p:nvSpPr>
          <p:cNvPr id="97" name="Google Shape;97;p6"/>
          <p:cNvSpPr txBox="1"/>
          <p:nvPr>
            <p:ph type="title"/>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8" name="Google Shape;98;p6"/>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 name="Google Shape;99;p6"/>
          <p:cNvGrpSpPr/>
          <p:nvPr/>
        </p:nvGrpSpPr>
        <p:grpSpPr>
          <a:xfrm rot="5400000">
            <a:off x="7115277" y="3537101"/>
            <a:ext cx="509867" cy="3278159"/>
            <a:chOff x="0" y="691850"/>
            <a:chExt cx="363024" cy="2334040"/>
          </a:xfrm>
        </p:grpSpPr>
        <p:sp>
          <p:nvSpPr>
            <p:cNvPr id="100" name="Google Shape;100;p6"/>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6"/>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6"/>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6"/>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6"/>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6"/>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6"/>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6"/>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 name="Google Shape;108;p6"/>
          <p:cNvGrpSpPr/>
          <p:nvPr/>
        </p:nvGrpSpPr>
        <p:grpSpPr>
          <a:xfrm>
            <a:off x="-481226" y="4502049"/>
            <a:ext cx="1004693" cy="1004693"/>
            <a:chOff x="3002500" y="3111700"/>
            <a:chExt cx="449125" cy="449125"/>
          </a:xfrm>
        </p:grpSpPr>
        <p:sp>
          <p:nvSpPr>
            <p:cNvPr id="109" name="Google Shape;109;p6"/>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6"/>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11" name="Shape 111"/>
        <p:cNvGrpSpPr/>
        <p:nvPr/>
      </p:nvGrpSpPr>
      <p:grpSpPr>
        <a:xfrm>
          <a:off x="0" y="0"/>
          <a:ext cx="0" cy="0"/>
          <a:chOff x="0" y="0"/>
          <a:chExt cx="0" cy="0"/>
        </a:xfrm>
      </p:grpSpPr>
      <p:sp>
        <p:nvSpPr>
          <p:cNvPr id="112" name="Google Shape;112;p7"/>
          <p:cNvSpPr txBox="1"/>
          <p:nvPr>
            <p:ph type="body" idx="1"/>
          </p:nvPr>
        </p:nvSpPr>
        <p:spPr>
          <a:xfrm>
            <a:off x="2549250" y="1876027"/>
            <a:ext cx="4045500" cy="2334900"/>
          </a:xfrm>
          <a:prstGeom prst="rect">
            <a:avLst/>
          </a:prstGeom>
        </p:spPr>
        <p:txBody>
          <a:bodyPr spcFirstLastPara="1" wrap="square" lIns="91425" tIns="91425" rIns="91425" bIns="91425" anchor="t" anchorCtr="0">
            <a:noAutofit/>
          </a:bodyPr>
          <a:lstStyle>
            <a:lvl1pPr marL="457200" lvl="0" indent="-292100">
              <a:lnSpc>
                <a:spcPct val="100000"/>
              </a:lnSpc>
              <a:spcBef>
                <a:spcPts val="0"/>
              </a:spcBef>
              <a:spcAft>
                <a:spcPts val="0"/>
              </a:spcAft>
              <a:buClr>
                <a:schemeClr val="lt1"/>
              </a:buClr>
              <a:buSzPts val="1000"/>
              <a:buFont typeface="Anaheim" panose="02000503000000000000"/>
              <a:buChar char="●"/>
              <a:defRPr sz="1400"/>
            </a:lvl1pPr>
            <a:lvl2pPr marL="914400" lvl="1" indent="-317500">
              <a:spcBef>
                <a:spcPts val="0"/>
              </a:spcBef>
              <a:spcAft>
                <a:spcPts val="0"/>
              </a:spcAft>
              <a:buSzPts val="1400"/>
              <a:buFont typeface="Anaheim" panose="02000503000000000000"/>
              <a:buChar char="○"/>
              <a:defRPr sz="1200"/>
            </a:lvl2pPr>
            <a:lvl3pPr marL="1371600" lvl="2" indent="-317500">
              <a:spcBef>
                <a:spcPts val="0"/>
              </a:spcBef>
              <a:spcAft>
                <a:spcPts val="0"/>
              </a:spcAft>
              <a:buSzPts val="1400"/>
              <a:buFont typeface="Anaheim" panose="02000503000000000000"/>
              <a:buChar char="■"/>
              <a:defRPr sz="1200"/>
            </a:lvl3pPr>
            <a:lvl4pPr marL="1828800" lvl="3" indent="-317500">
              <a:spcBef>
                <a:spcPts val="0"/>
              </a:spcBef>
              <a:spcAft>
                <a:spcPts val="0"/>
              </a:spcAft>
              <a:buSzPts val="1400"/>
              <a:buFont typeface="Anaheim" panose="02000503000000000000"/>
              <a:buChar char="●"/>
              <a:defRPr sz="1200"/>
            </a:lvl4pPr>
            <a:lvl5pPr marL="2286000" lvl="4" indent="-317500">
              <a:spcBef>
                <a:spcPts val="0"/>
              </a:spcBef>
              <a:spcAft>
                <a:spcPts val="0"/>
              </a:spcAft>
              <a:buSzPts val="1400"/>
              <a:buFont typeface="Anaheim" panose="02000503000000000000"/>
              <a:buChar char="○"/>
              <a:defRPr sz="1200"/>
            </a:lvl5pPr>
            <a:lvl6pPr marL="2743200" lvl="5" indent="-317500">
              <a:spcBef>
                <a:spcPts val="0"/>
              </a:spcBef>
              <a:spcAft>
                <a:spcPts val="0"/>
              </a:spcAft>
              <a:buSzPts val="1400"/>
              <a:buFont typeface="Anaheim" panose="02000503000000000000"/>
              <a:buChar char="■"/>
              <a:defRPr sz="1200"/>
            </a:lvl6pPr>
            <a:lvl7pPr marL="3200400" lvl="6" indent="-317500">
              <a:spcBef>
                <a:spcPts val="0"/>
              </a:spcBef>
              <a:spcAft>
                <a:spcPts val="0"/>
              </a:spcAft>
              <a:buSzPts val="1400"/>
              <a:buFont typeface="Anaheim" panose="02000503000000000000"/>
              <a:buChar char="●"/>
              <a:defRPr sz="1200"/>
            </a:lvl7pPr>
            <a:lvl8pPr marL="3657600" lvl="7" indent="-317500">
              <a:spcBef>
                <a:spcPts val="0"/>
              </a:spcBef>
              <a:spcAft>
                <a:spcPts val="0"/>
              </a:spcAft>
              <a:buSzPts val="1400"/>
              <a:buFont typeface="Anaheim" panose="02000503000000000000"/>
              <a:buChar char="○"/>
              <a:defRPr sz="1200"/>
            </a:lvl8pPr>
            <a:lvl9pPr marL="4114800" lvl="8" indent="-317500">
              <a:spcBef>
                <a:spcPts val="0"/>
              </a:spcBef>
              <a:spcAft>
                <a:spcPts val="0"/>
              </a:spcAft>
              <a:buSzPts val="1400"/>
              <a:buFont typeface="Anaheim" panose="02000503000000000000"/>
              <a:buChar char="■"/>
              <a:defRPr sz="1200"/>
            </a:lvl9pPr>
          </a:lstStyle>
          <a:p/>
        </p:txBody>
      </p:sp>
      <p:sp>
        <p:nvSpPr>
          <p:cNvPr id="113" name="Google Shape;113;p7"/>
          <p:cNvSpPr txBox="1"/>
          <p:nvPr>
            <p:ph type="title"/>
          </p:nvPr>
        </p:nvSpPr>
        <p:spPr>
          <a:xfrm>
            <a:off x="714375" y="348375"/>
            <a:ext cx="7715100" cy="610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4" name="Google Shape;114;p7"/>
          <p:cNvSpPr/>
          <p:nvPr/>
        </p:nvSpPr>
        <p:spPr>
          <a:xfrm>
            <a:off x="843600" y="1021392"/>
            <a:ext cx="74568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 name="Google Shape;115;p7"/>
          <p:cNvGrpSpPr/>
          <p:nvPr/>
        </p:nvGrpSpPr>
        <p:grpSpPr>
          <a:xfrm>
            <a:off x="-306407" y="1388550"/>
            <a:ext cx="1734624" cy="491644"/>
            <a:chOff x="7697618" y="2468900"/>
            <a:chExt cx="1734624" cy="491644"/>
          </a:xfrm>
        </p:grpSpPr>
        <p:sp>
          <p:nvSpPr>
            <p:cNvPr id="116" name="Google Shape;116;p7"/>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7"/>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7"/>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7"/>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 name="Google Shape;120;p7"/>
          <p:cNvGrpSpPr/>
          <p:nvPr/>
        </p:nvGrpSpPr>
        <p:grpSpPr>
          <a:xfrm rot="5400000">
            <a:off x="8194190" y="3325776"/>
            <a:ext cx="509867" cy="3278159"/>
            <a:chOff x="0" y="691850"/>
            <a:chExt cx="363024" cy="2334040"/>
          </a:xfrm>
        </p:grpSpPr>
        <p:sp>
          <p:nvSpPr>
            <p:cNvPr id="121" name="Google Shape;121;p7"/>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7"/>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7"/>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7"/>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7"/>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7"/>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7"/>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7"/>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 name="Google Shape;129;p7"/>
          <p:cNvGrpSpPr/>
          <p:nvPr/>
        </p:nvGrpSpPr>
        <p:grpSpPr>
          <a:xfrm>
            <a:off x="843599" y="4607224"/>
            <a:ext cx="1004693" cy="1004693"/>
            <a:chOff x="3002500" y="3111700"/>
            <a:chExt cx="449125" cy="449125"/>
          </a:xfrm>
        </p:grpSpPr>
        <p:sp>
          <p:nvSpPr>
            <p:cNvPr id="130" name="Google Shape;130;p7"/>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7"/>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32" name="Shape 132"/>
        <p:cNvGrpSpPr/>
        <p:nvPr/>
      </p:nvGrpSpPr>
      <p:grpSpPr>
        <a:xfrm>
          <a:off x="0" y="0"/>
          <a:ext cx="0" cy="0"/>
          <a:chOff x="0" y="0"/>
          <a:chExt cx="0" cy="0"/>
        </a:xfrm>
      </p:grpSpPr>
      <p:sp>
        <p:nvSpPr>
          <p:cNvPr id="133" name="Google Shape;133;p8"/>
          <p:cNvSpPr txBox="1"/>
          <p:nvPr>
            <p:ph type="title"/>
          </p:nvPr>
        </p:nvSpPr>
        <p:spPr>
          <a:xfrm>
            <a:off x="711725" y="1579225"/>
            <a:ext cx="6803700" cy="971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2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4" name="Google Shape;134;p8"/>
          <p:cNvSpPr/>
          <p:nvPr/>
        </p:nvSpPr>
        <p:spPr>
          <a:xfrm>
            <a:off x="1050875" y="62505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8"/>
          <p:cNvSpPr/>
          <p:nvPr/>
        </p:nvSpPr>
        <p:spPr>
          <a:xfrm>
            <a:off x="1050875" y="450000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6" name="Google Shape;136;p8"/>
          <p:cNvGrpSpPr/>
          <p:nvPr/>
        </p:nvGrpSpPr>
        <p:grpSpPr>
          <a:xfrm flipH="1">
            <a:off x="-71225" y="4689325"/>
            <a:ext cx="1734624" cy="491644"/>
            <a:chOff x="7697618" y="2468900"/>
            <a:chExt cx="1734624" cy="491644"/>
          </a:xfrm>
        </p:grpSpPr>
        <p:sp>
          <p:nvSpPr>
            <p:cNvPr id="137" name="Google Shape;137;p8"/>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8"/>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8"/>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8"/>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 name="Google Shape;141;p8"/>
          <p:cNvGrpSpPr/>
          <p:nvPr/>
        </p:nvGrpSpPr>
        <p:grpSpPr>
          <a:xfrm flipH="1">
            <a:off x="8458435" y="3495319"/>
            <a:ext cx="1004693" cy="1004693"/>
            <a:chOff x="3002500" y="3111700"/>
            <a:chExt cx="449125" cy="449125"/>
          </a:xfrm>
        </p:grpSpPr>
        <p:sp>
          <p:nvSpPr>
            <p:cNvPr id="142" name="Google Shape;142;p8"/>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8"/>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 name="Google Shape;144;p8"/>
          <p:cNvGrpSpPr/>
          <p:nvPr/>
        </p:nvGrpSpPr>
        <p:grpSpPr>
          <a:xfrm flipH="1">
            <a:off x="-182686" y="921350"/>
            <a:ext cx="363024" cy="2334040"/>
            <a:chOff x="0" y="691850"/>
            <a:chExt cx="363024" cy="2334040"/>
          </a:xfrm>
        </p:grpSpPr>
        <p:sp>
          <p:nvSpPr>
            <p:cNvPr id="145" name="Google Shape;145;p8"/>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8"/>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8"/>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8"/>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8"/>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8"/>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8"/>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8"/>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1"/>
        </a:solidFill>
        <a:effectLst/>
      </p:bgPr>
    </p:bg>
    <p:spTree>
      <p:nvGrpSpPr>
        <p:cNvPr id="153" name="Shape 153"/>
        <p:cNvGrpSpPr/>
        <p:nvPr/>
      </p:nvGrpSpPr>
      <p:grpSpPr>
        <a:xfrm>
          <a:off x="0" y="0"/>
          <a:ext cx="0" cy="0"/>
          <a:chOff x="0" y="0"/>
          <a:chExt cx="0" cy="0"/>
        </a:xfrm>
      </p:grpSpPr>
      <p:sp>
        <p:nvSpPr>
          <p:cNvPr id="154" name="Google Shape;154;p9"/>
          <p:cNvSpPr txBox="1"/>
          <p:nvPr>
            <p:ph type="title"/>
          </p:nvPr>
        </p:nvSpPr>
        <p:spPr>
          <a:xfrm>
            <a:off x="2202150" y="1634647"/>
            <a:ext cx="4739700" cy="456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43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55" name="Google Shape;155;p9"/>
          <p:cNvSpPr txBox="1"/>
          <p:nvPr>
            <p:ph type="subTitle" idx="1"/>
          </p:nvPr>
        </p:nvSpPr>
        <p:spPr>
          <a:xfrm>
            <a:off x="2380500" y="2389992"/>
            <a:ext cx="4383000" cy="1235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100"/>
              <a:buNone/>
              <a:defRPr sz="14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156" name="Google Shape;156;p9"/>
          <p:cNvGrpSpPr/>
          <p:nvPr/>
        </p:nvGrpSpPr>
        <p:grpSpPr>
          <a:xfrm rot="5400000">
            <a:off x="1549390" y="3249476"/>
            <a:ext cx="509867" cy="3278159"/>
            <a:chOff x="0" y="691850"/>
            <a:chExt cx="363024" cy="2334040"/>
          </a:xfrm>
        </p:grpSpPr>
        <p:sp>
          <p:nvSpPr>
            <p:cNvPr id="157" name="Google Shape;157;p9"/>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9"/>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9"/>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9"/>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9"/>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9"/>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9"/>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9"/>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5" name="Google Shape;165;p9"/>
          <p:cNvGrpSpPr/>
          <p:nvPr/>
        </p:nvGrpSpPr>
        <p:grpSpPr>
          <a:xfrm>
            <a:off x="8352624" y="491949"/>
            <a:ext cx="1004693" cy="1004693"/>
            <a:chOff x="3002500" y="3111700"/>
            <a:chExt cx="449125" cy="449125"/>
          </a:xfrm>
        </p:grpSpPr>
        <p:sp>
          <p:nvSpPr>
            <p:cNvPr id="166" name="Google Shape;166;p9"/>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9"/>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8" name="Google Shape;168;p9"/>
          <p:cNvSpPr/>
          <p:nvPr/>
        </p:nvSpPr>
        <p:spPr>
          <a:xfrm>
            <a:off x="1050875" y="62505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9"/>
          <p:cNvSpPr/>
          <p:nvPr/>
        </p:nvSpPr>
        <p:spPr>
          <a:xfrm>
            <a:off x="1050875" y="4500000"/>
            <a:ext cx="7042200" cy="2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70" name="Shape 170"/>
        <p:cNvGrpSpPr/>
        <p:nvPr/>
      </p:nvGrpSpPr>
      <p:grpSpPr>
        <a:xfrm>
          <a:off x="0" y="0"/>
          <a:ext cx="0" cy="0"/>
          <a:chOff x="0" y="0"/>
          <a:chExt cx="0" cy="0"/>
        </a:xfrm>
      </p:grpSpPr>
      <p:sp>
        <p:nvSpPr>
          <p:cNvPr id="171" name="Google Shape;171;p10"/>
          <p:cNvSpPr txBox="1"/>
          <p:nvPr>
            <p:ph type="body" idx="1"/>
          </p:nvPr>
        </p:nvSpPr>
        <p:spPr>
          <a:xfrm>
            <a:off x="2377000" y="3029575"/>
            <a:ext cx="4395900" cy="9825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800"/>
              <a:buNone/>
              <a:defRPr sz="2900">
                <a:solidFill>
                  <a:schemeClr val="accent1"/>
                </a:solidFill>
                <a:latin typeface="Inter Black" panose="02000503000000020004"/>
                <a:ea typeface="Inter Black" panose="02000503000000020004"/>
                <a:cs typeface="Inter Black" panose="02000503000000020004"/>
                <a:sym typeface="Inter Black" panose="02000503000000020004"/>
              </a:defRPr>
            </a:lvl1pPr>
          </a:lstStyle>
          <a:p/>
        </p:txBody>
      </p:sp>
      <p:grpSp>
        <p:nvGrpSpPr>
          <p:cNvPr id="172" name="Google Shape;172;p10"/>
          <p:cNvGrpSpPr/>
          <p:nvPr/>
        </p:nvGrpSpPr>
        <p:grpSpPr>
          <a:xfrm>
            <a:off x="7721093" y="348375"/>
            <a:ext cx="1734624" cy="491644"/>
            <a:chOff x="7697618" y="2468900"/>
            <a:chExt cx="1734624" cy="491644"/>
          </a:xfrm>
        </p:grpSpPr>
        <p:sp>
          <p:nvSpPr>
            <p:cNvPr id="173" name="Google Shape;173;p10"/>
            <p:cNvSpPr/>
            <p:nvPr/>
          </p:nvSpPr>
          <p:spPr>
            <a:xfrm>
              <a:off x="7697618" y="2468900"/>
              <a:ext cx="664906" cy="491644"/>
            </a:xfrm>
            <a:custGeom>
              <a:avLst/>
              <a:gdLst/>
              <a:ahLst/>
              <a:cxnLst/>
              <a:rect l="l" t="t" r="r" b="b"/>
              <a:pathLst>
                <a:path w="9333" h="6901" extrusionOk="0">
                  <a:moveTo>
                    <a:pt x="6870" y="0"/>
                  </a:moveTo>
                  <a:lnTo>
                    <a:pt x="1" y="6900"/>
                  </a:lnTo>
                  <a:lnTo>
                    <a:pt x="2463"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10"/>
            <p:cNvSpPr/>
            <p:nvPr/>
          </p:nvSpPr>
          <p:spPr>
            <a:xfrm>
              <a:off x="8052766" y="2468900"/>
              <a:ext cx="664906" cy="491644"/>
            </a:xfrm>
            <a:custGeom>
              <a:avLst/>
              <a:gdLst/>
              <a:ahLst/>
              <a:cxnLst/>
              <a:rect l="l" t="t" r="r" b="b"/>
              <a:pathLst>
                <a:path w="9333" h="6901" extrusionOk="0">
                  <a:moveTo>
                    <a:pt x="6901" y="0"/>
                  </a:moveTo>
                  <a:lnTo>
                    <a:pt x="1" y="6900"/>
                  </a:lnTo>
                  <a:lnTo>
                    <a:pt x="2463" y="6870"/>
                  </a:lnTo>
                  <a:lnTo>
                    <a:pt x="9332" y="31"/>
                  </a:lnTo>
                  <a:lnTo>
                    <a:pt x="6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10"/>
            <p:cNvSpPr/>
            <p:nvPr/>
          </p:nvSpPr>
          <p:spPr>
            <a:xfrm>
              <a:off x="8410122" y="2468900"/>
              <a:ext cx="664835" cy="491644"/>
            </a:xfrm>
            <a:custGeom>
              <a:avLst/>
              <a:gdLst/>
              <a:ahLst/>
              <a:cxnLst/>
              <a:rect l="l" t="t" r="r" b="b"/>
              <a:pathLst>
                <a:path w="9332" h="6901" extrusionOk="0">
                  <a:moveTo>
                    <a:pt x="6900" y="0"/>
                  </a:moveTo>
                  <a:lnTo>
                    <a:pt x="0" y="6900"/>
                  </a:lnTo>
                  <a:lnTo>
                    <a:pt x="2462" y="6870"/>
                  </a:lnTo>
                  <a:lnTo>
                    <a:pt x="9332" y="31"/>
                  </a:lnTo>
                  <a:lnTo>
                    <a:pt x="6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10"/>
            <p:cNvSpPr/>
            <p:nvPr/>
          </p:nvSpPr>
          <p:spPr>
            <a:xfrm>
              <a:off x="8767408" y="2468900"/>
              <a:ext cx="664835" cy="491644"/>
            </a:xfrm>
            <a:custGeom>
              <a:avLst/>
              <a:gdLst/>
              <a:ahLst/>
              <a:cxnLst/>
              <a:rect l="l" t="t" r="r" b="b"/>
              <a:pathLst>
                <a:path w="9332" h="6901" extrusionOk="0">
                  <a:moveTo>
                    <a:pt x="6870" y="0"/>
                  </a:moveTo>
                  <a:lnTo>
                    <a:pt x="0" y="6900"/>
                  </a:lnTo>
                  <a:lnTo>
                    <a:pt x="2462" y="6870"/>
                  </a:lnTo>
                  <a:lnTo>
                    <a:pt x="9332" y="31"/>
                  </a:lnTo>
                  <a:lnTo>
                    <a:pt x="68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7" name="Google Shape;177;p10"/>
          <p:cNvGrpSpPr/>
          <p:nvPr/>
        </p:nvGrpSpPr>
        <p:grpSpPr>
          <a:xfrm>
            <a:off x="8447239" y="3663369"/>
            <a:ext cx="1004693" cy="1004693"/>
            <a:chOff x="3002500" y="3111700"/>
            <a:chExt cx="449125" cy="449125"/>
          </a:xfrm>
        </p:grpSpPr>
        <p:sp>
          <p:nvSpPr>
            <p:cNvPr id="178" name="Google Shape;178;p10"/>
            <p:cNvSpPr/>
            <p:nvPr/>
          </p:nvSpPr>
          <p:spPr>
            <a:xfrm>
              <a:off x="3002500" y="3111700"/>
              <a:ext cx="449125" cy="449125"/>
            </a:xfrm>
            <a:custGeom>
              <a:avLst/>
              <a:gdLst/>
              <a:ahLst/>
              <a:cxnLst/>
              <a:rect l="l" t="t" r="r" b="b"/>
              <a:pathLst>
                <a:path w="17965" h="17965" extrusionOk="0">
                  <a:moveTo>
                    <a:pt x="13405" y="1"/>
                  </a:moveTo>
                  <a:lnTo>
                    <a:pt x="1" y="13405"/>
                  </a:lnTo>
                  <a:lnTo>
                    <a:pt x="4590" y="17965"/>
                  </a:lnTo>
                  <a:lnTo>
                    <a:pt x="17964" y="4560"/>
                  </a:lnTo>
                  <a:lnTo>
                    <a:pt x="134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10"/>
            <p:cNvSpPr/>
            <p:nvPr/>
          </p:nvSpPr>
          <p:spPr>
            <a:xfrm>
              <a:off x="3002500" y="3111700"/>
              <a:ext cx="449125" cy="449125"/>
            </a:xfrm>
            <a:custGeom>
              <a:avLst/>
              <a:gdLst/>
              <a:ahLst/>
              <a:cxnLst/>
              <a:rect l="l" t="t" r="r" b="b"/>
              <a:pathLst>
                <a:path w="17965" h="17965" extrusionOk="0">
                  <a:moveTo>
                    <a:pt x="4590" y="1"/>
                  </a:moveTo>
                  <a:lnTo>
                    <a:pt x="1" y="4560"/>
                  </a:lnTo>
                  <a:lnTo>
                    <a:pt x="13405" y="17965"/>
                  </a:lnTo>
                  <a:lnTo>
                    <a:pt x="17964" y="13405"/>
                  </a:lnTo>
                  <a:lnTo>
                    <a:pt x="45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0" name="Google Shape;180;p10"/>
          <p:cNvGrpSpPr/>
          <p:nvPr/>
        </p:nvGrpSpPr>
        <p:grpSpPr>
          <a:xfrm>
            <a:off x="0" y="-222550"/>
            <a:ext cx="363024" cy="2334040"/>
            <a:chOff x="0" y="691850"/>
            <a:chExt cx="363024" cy="2334040"/>
          </a:xfrm>
        </p:grpSpPr>
        <p:sp>
          <p:nvSpPr>
            <p:cNvPr id="181" name="Google Shape;181;p10"/>
            <p:cNvSpPr/>
            <p:nvPr/>
          </p:nvSpPr>
          <p:spPr>
            <a:xfrm>
              <a:off x="0" y="2011991"/>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0"/>
            <p:cNvSpPr/>
            <p:nvPr/>
          </p:nvSpPr>
          <p:spPr>
            <a:xfrm>
              <a:off x="0" y="1747066"/>
              <a:ext cx="363024" cy="491657"/>
            </a:xfrm>
            <a:custGeom>
              <a:avLst/>
              <a:gdLst/>
              <a:ahLst/>
              <a:cxnLst/>
              <a:rect l="l" t="t" r="r" b="b"/>
              <a:pathLst>
                <a:path w="7205" h="9758" extrusionOk="0">
                  <a:moveTo>
                    <a:pt x="1" y="0"/>
                  </a:moveTo>
                  <a:lnTo>
                    <a:pt x="1" y="2554"/>
                  </a:lnTo>
                  <a:lnTo>
                    <a:pt x="7205" y="9757"/>
                  </a:lnTo>
                  <a:lnTo>
                    <a:pt x="7205" y="720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10"/>
            <p:cNvSpPr/>
            <p:nvPr/>
          </p:nvSpPr>
          <p:spPr>
            <a:xfrm>
              <a:off x="0" y="1483653"/>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10"/>
            <p:cNvSpPr/>
            <p:nvPr/>
          </p:nvSpPr>
          <p:spPr>
            <a:xfrm>
              <a:off x="0" y="2534233"/>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10"/>
            <p:cNvSpPr/>
            <p:nvPr/>
          </p:nvSpPr>
          <p:spPr>
            <a:xfrm>
              <a:off x="0" y="227082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10"/>
            <p:cNvSpPr/>
            <p:nvPr/>
          </p:nvSpPr>
          <p:spPr>
            <a:xfrm>
              <a:off x="0" y="1220239"/>
              <a:ext cx="363024" cy="491657"/>
            </a:xfrm>
            <a:custGeom>
              <a:avLst/>
              <a:gdLst/>
              <a:ahLst/>
              <a:cxnLst/>
              <a:rect l="l" t="t" r="r" b="b"/>
              <a:pathLst>
                <a:path w="7205" h="9758" extrusionOk="0">
                  <a:moveTo>
                    <a:pt x="1" y="0"/>
                  </a:moveTo>
                  <a:lnTo>
                    <a:pt x="1" y="2554"/>
                  </a:lnTo>
                  <a:lnTo>
                    <a:pt x="7205" y="9757"/>
                  </a:lnTo>
                  <a:lnTo>
                    <a:pt x="7205" y="717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10"/>
            <p:cNvSpPr/>
            <p:nvPr/>
          </p:nvSpPr>
          <p:spPr>
            <a:xfrm>
              <a:off x="0" y="955264"/>
              <a:ext cx="363024" cy="491657"/>
            </a:xfrm>
            <a:custGeom>
              <a:avLst/>
              <a:gdLst/>
              <a:ahLst/>
              <a:cxnLst/>
              <a:rect l="l" t="t" r="r" b="b"/>
              <a:pathLst>
                <a:path w="7205" h="9758" extrusionOk="0">
                  <a:moveTo>
                    <a:pt x="1" y="1"/>
                  </a:moveTo>
                  <a:lnTo>
                    <a:pt x="1" y="2554"/>
                  </a:lnTo>
                  <a:lnTo>
                    <a:pt x="7205" y="9758"/>
                  </a:lnTo>
                  <a:lnTo>
                    <a:pt x="7205" y="72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10"/>
            <p:cNvSpPr/>
            <p:nvPr/>
          </p:nvSpPr>
          <p:spPr>
            <a:xfrm>
              <a:off x="0" y="691850"/>
              <a:ext cx="363024" cy="491657"/>
            </a:xfrm>
            <a:custGeom>
              <a:avLst/>
              <a:gdLst/>
              <a:ahLst/>
              <a:cxnLst/>
              <a:rect l="l" t="t" r="r" b="b"/>
              <a:pathLst>
                <a:path w="7205" h="9758" extrusionOk="0">
                  <a:moveTo>
                    <a:pt x="1" y="1"/>
                  </a:moveTo>
                  <a:lnTo>
                    <a:pt x="1" y="2554"/>
                  </a:lnTo>
                  <a:lnTo>
                    <a:pt x="7205" y="9758"/>
                  </a:lnTo>
                  <a:lnTo>
                    <a:pt x="7205" y="717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9" name="Google Shape;189;p10"/>
          <p:cNvSpPr/>
          <p:nvPr/>
        </p:nvSpPr>
        <p:spPr>
          <a:xfrm>
            <a:off x="1050875" y="625050"/>
            <a:ext cx="70422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10"/>
          <p:cNvSpPr/>
          <p:nvPr/>
        </p:nvSpPr>
        <p:spPr>
          <a:xfrm>
            <a:off x="1050875" y="4500000"/>
            <a:ext cx="70422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6" Type="http://schemas.openxmlformats.org/officeDocument/2006/relationships/theme" Target="../theme/theme1.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1"/>
              </a:buClr>
              <a:buSzPts val="2800"/>
              <a:buFont typeface="Inter Black" panose="02000503000000020004"/>
              <a:buNone/>
              <a:defRPr sz="2800">
                <a:solidFill>
                  <a:schemeClr val="accent1"/>
                </a:solidFill>
                <a:latin typeface="Inter Black" panose="02000503000000020004"/>
                <a:ea typeface="Inter Black" panose="02000503000000020004"/>
                <a:cs typeface="Inter Black" panose="02000503000000020004"/>
                <a:sym typeface="Inter Black" panose="02000503000000020004"/>
              </a:defRPr>
            </a:lvl1pPr>
            <a:lvl2pPr lvl="1" rtl="0">
              <a:spcBef>
                <a:spcPts val="0"/>
              </a:spcBef>
              <a:spcAft>
                <a:spcPts val="0"/>
              </a:spcAft>
              <a:buClr>
                <a:schemeClr val="accent1"/>
              </a:buClr>
              <a:buSzPts val="2800"/>
              <a:buFont typeface="Inter Black" panose="02000503000000020004"/>
              <a:buNone/>
              <a:defRPr sz="2800">
                <a:solidFill>
                  <a:schemeClr val="accent1"/>
                </a:solidFill>
                <a:latin typeface="Inter Black" panose="02000503000000020004"/>
                <a:ea typeface="Inter Black" panose="02000503000000020004"/>
                <a:cs typeface="Inter Black" panose="02000503000000020004"/>
                <a:sym typeface="Inter Black" panose="02000503000000020004"/>
              </a:defRPr>
            </a:lvl2pPr>
            <a:lvl3pPr lvl="2" rtl="0">
              <a:spcBef>
                <a:spcPts val="0"/>
              </a:spcBef>
              <a:spcAft>
                <a:spcPts val="0"/>
              </a:spcAft>
              <a:buClr>
                <a:schemeClr val="accent1"/>
              </a:buClr>
              <a:buSzPts val="2800"/>
              <a:buFont typeface="Inter Black" panose="02000503000000020004"/>
              <a:buNone/>
              <a:defRPr sz="2800">
                <a:solidFill>
                  <a:schemeClr val="accent1"/>
                </a:solidFill>
                <a:latin typeface="Inter Black" panose="02000503000000020004"/>
                <a:ea typeface="Inter Black" panose="02000503000000020004"/>
                <a:cs typeface="Inter Black" panose="02000503000000020004"/>
                <a:sym typeface="Inter Black" panose="02000503000000020004"/>
              </a:defRPr>
            </a:lvl3pPr>
            <a:lvl4pPr lvl="3" rtl="0">
              <a:spcBef>
                <a:spcPts val="0"/>
              </a:spcBef>
              <a:spcAft>
                <a:spcPts val="0"/>
              </a:spcAft>
              <a:buClr>
                <a:schemeClr val="accent1"/>
              </a:buClr>
              <a:buSzPts val="2800"/>
              <a:buFont typeface="Inter Black" panose="02000503000000020004"/>
              <a:buNone/>
              <a:defRPr sz="2800">
                <a:solidFill>
                  <a:schemeClr val="accent1"/>
                </a:solidFill>
                <a:latin typeface="Inter Black" panose="02000503000000020004"/>
                <a:ea typeface="Inter Black" panose="02000503000000020004"/>
                <a:cs typeface="Inter Black" panose="02000503000000020004"/>
                <a:sym typeface="Inter Black" panose="02000503000000020004"/>
              </a:defRPr>
            </a:lvl4pPr>
            <a:lvl5pPr lvl="4" rtl="0">
              <a:spcBef>
                <a:spcPts val="0"/>
              </a:spcBef>
              <a:spcAft>
                <a:spcPts val="0"/>
              </a:spcAft>
              <a:buClr>
                <a:schemeClr val="accent1"/>
              </a:buClr>
              <a:buSzPts val="2800"/>
              <a:buFont typeface="Inter Black" panose="02000503000000020004"/>
              <a:buNone/>
              <a:defRPr sz="2800">
                <a:solidFill>
                  <a:schemeClr val="accent1"/>
                </a:solidFill>
                <a:latin typeface="Inter Black" panose="02000503000000020004"/>
                <a:ea typeface="Inter Black" panose="02000503000000020004"/>
                <a:cs typeface="Inter Black" panose="02000503000000020004"/>
                <a:sym typeface="Inter Black" panose="02000503000000020004"/>
              </a:defRPr>
            </a:lvl5pPr>
            <a:lvl6pPr lvl="5" rtl="0">
              <a:spcBef>
                <a:spcPts val="0"/>
              </a:spcBef>
              <a:spcAft>
                <a:spcPts val="0"/>
              </a:spcAft>
              <a:buClr>
                <a:schemeClr val="accent1"/>
              </a:buClr>
              <a:buSzPts val="2800"/>
              <a:buFont typeface="Inter Black" panose="02000503000000020004"/>
              <a:buNone/>
              <a:defRPr sz="2800">
                <a:solidFill>
                  <a:schemeClr val="accent1"/>
                </a:solidFill>
                <a:latin typeface="Inter Black" panose="02000503000000020004"/>
                <a:ea typeface="Inter Black" panose="02000503000000020004"/>
                <a:cs typeface="Inter Black" panose="02000503000000020004"/>
                <a:sym typeface="Inter Black" panose="02000503000000020004"/>
              </a:defRPr>
            </a:lvl6pPr>
            <a:lvl7pPr lvl="6" rtl="0">
              <a:spcBef>
                <a:spcPts val="0"/>
              </a:spcBef>
              <a:spcAft>
                <a:spcPts val="0"/>
              </a:spcAft>
              <a:buClr>
                <a:schemeClr val="accent1"/>
              </a:buClr>
              <a:buSzPts val="2800"/>
              <a:buFont typeface="Inter Black" panose="02000503000000020004"/>
              <a:buNone/>
              <a:defRPr sz="2800">
                <a:solidFill>
                  <a:schemeClr val="accent1"/>
                </a:solidFill>
                <a:latin typeface="Inter Black" panose="02000503000000020004"/>
                <a:ea typeface="Inter Black" panose="02000503000000020004"/>
                <a:cs typeface="Inter Black" panose="02000503000000020004"/>
                <a:sym typeface="Inter Black" panose="02000503000000020004"/>
              </a:defRPr>
            </a:lvl7pPr>
            <a:lvl8pPr lvl="7" rtl="0">
              <a:spcBef>
                <a:spcPts val="0"/>
              </a:spcBef>
              <a:spcAft>
                <a:spcPts val="0"/>
              </a:spcAft>
              <a:buClr>
                <a:schemeClr val="accent1"/>
              </a:buClr>
              <a:buSzPts val="2800"/>
              <a:buFont typeface="Inter Black" panose="02000503000000020004"/>
              <a:buNone/>
              <a:defRPr sz="2800">
                <a:solidFill>
                  <a:schemeClr val="accent1"/>
                </a:solidFill>
                <a:latin typeface="Inter Black" panose="02000503000000020004"/>
                <a:ea typeface="Inter Black" panose="02000503000000020004"/>
                <a:cs typeface="Inter Black" panose="02000503000000020004"/>
                <a:sym typeface="Inter Black" panose="02000503000000020004"/>
              </a:defRPr>
            </a:lvl8pPr>
            <a:lvl9pPr lvl="8" rtl="0">
              <a:spcBef>
                <a:spcPts val="0"/>
              </a:spcBef>
              <a:spcAft>
                <a:spcPts val="0"/>
              </a:spcAft>
              <a:buClr>
                <a:schemeClr val="accent1"/>
              </a:buClr>
              <a:buSzPts val="2800"/>
              <a:buFont typeface="Inter Black" panose="02000503000000020004"/>
              <a:buNone/>
              <a:defRPr sz="2800">
                <a:solidFill>
                  <a:schemeClr val="accent1"/>
                </a:solidFill>
                <a:latin typeface="Inter Black" panose="02000503000000020004"/>
                <a:ea typeface="Inter Black" panose="02000503000000020004"/>
                <a:cs typeface="Inter Black" panose="02000503000000020004"/>
                <a:sym typeface="Inter Black" panose="02000503000000020004"/>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Be Vietnam"/>
              <a:buChar char="●"/>
              <a:defRPr sz="1800">
                <a:solidFill>
                  <a:schemeClr val="lt1"/>
                </a:solidFill>
                <a:latin typeface="Be Vietnam"/>
                <a:ea typeface="Be Vietnam"/>
                <a:cs typeface="Be Vietnam"/>
                <a:sym typeface="Be Vietnam"/>
              </a:defRPr>
            </a:lvl1pPr>
            <a:lvl2pPr marL="914400" lvl="1" indent="-3175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2pPr>
            <a:lvl3pPr marL="1371600" lvl="2" indent="-3175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3pPr>
            <a:lvl4pPr marL="1828800" lvl="3" indent="-3175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4pPr>
            <a:lvl5pPr marL="2286000" lvl="4" indent="-3175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5pPr>
            <a:lvl6pPr marL="2743200" lvl="5" indent="-3175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6pPr>
            <a:lvl7pPr marL="3200400" lvl="6" indent="-3175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7pPr>
            <a:lvl8pPr marL="3657600" lvl="7" indent="-3175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8pPr>
            <a:lvl9pPr marL="4114800" lvl="8" indent="-3175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6.xml"/><Relationship Id="rId2" Type="http://schemas.openxmlformats.org/officeDocument/2006/relationships/image" Target="../media/image1.emf"/><Relationship Id="rId1" Type="http://schemas.openxmlformats.org/officeDocument/2006/relationships/package" Target="../embeddings/Presentation1.pptx"/></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3.png"/><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4" Type="http://schemas.openxmlformats.org/officeDocument/2006/relationships/vmlDrawing" Target="../drawings/vmlDrawing2.vml"/><Relationship Id="rId3" Type="http://schemas.openxmlformats.org/officeDocument/2006/relationships/slideLayout" Target="../slideLayouts/slideLayout6.xml"/><Relationship Id="rId2" Type="http://schemas.openxmlformats.org/officeDocument/2006/relationships/image" Target="../media/image4.emf"/><Relationship Id="rId1" Type="http://schemas.openxmlformats.org/officeDocument/2006/relationships/package" Target="../embeddings/Presentation2.pptx"/></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793" name="Shape 793"/>
        <p:cNvGrpSpPr/>
        <p:nvPr/>
      </p:nvGrpSpPr>
      <p:grpSpPr>
        <a:xfrm>
          <a:off x="0" y="0"/>
          <a:ext cx="0" cy="0"/>
          <a:chOff x="0" y="0"/>
          <a:chExt cx="0" cy="0"/>
        </a:xfrm>
      </p:grpSpPr>
      <p:grpSp>
        <p:nvGrpSpPr>
          <p:cNvPr id="797" name="Google Shape;797;p39"/>
          <p:cNvGrpSpPr/>
          <p:nvPr/>
        </p:nvGrpSpPr>
        <p:grpSpPr>
          <a:xfrm rot="-2700000">
            <a:off x="457835" y="741680"/>
            <a:ext cx="1762125" cy="1746885"/>
            <a:chOff x="530856" y="2204331"/>
            <a:chExt cx="1839269" cy="1825434"/>
          </a:xfrm>
        </p:grpSpPr>
        <p:grpSp>
          <p:nvGrpSpPr>
            <p:cNvPr id="798" name="Google Shape;798;p39"/>
            <p:cNvGrpSpPr/>
            <p:nvPr/>
          </p:nvGrpSpPr>
          <p:grpSpPr>
            <a:xfrm rot="1378338">
              <a:off x="745220" y="2424902"/>
              <a:ext cx="1410671" cy="1384480"/>
              <a:chOff x="4674700" y="1118275"/>
              <a:chExt cx="1281875" cy="1258075"/>
            </a:xfrm>
          </p:grpSpPr>
          <p:sp>
            <p:nvSpPr>
              <p:cNvPr id="799" name="Google Shape;799;p39"/>
              <p:cNvSpPr/>
              <p:nvPr/>
            </p:nvSpPr>
            <p:spPr>
              <a:xfrm>
                <a:off x="5811750" y="1120325"/>
                <a:ext cx="144825" cy="123150"/>
              </a:xfrm>
              <a:custGeom>
                <a:avLst/>
                <a:gdLst/>
                <a:ahLst/>
                <a:cxnLst/>
                <a:rect l="l" t="t" r="r" b="b"/>
                <a:pathLst>
                  <a:path w="5793" h="4926" extrusionOk="0">
                    <a:moveTo>
                      <a:pt x="1551" y="0"/>
                    </a:moveTo>
                    <a:cubicBezTo>
                      <a:pt x="702" y="0"/>
                      <a:pt x="0" y="1038"/>
                      <a:pt x="704" y="1872"/>
                    </a:cubicBezTo>
                    <a:lnTo>
                      <a:pt x="1004" y="2172"/>
                    </a:lnTo>
                    <a:lnTo>
                      <a:pt x="1805" y="1372"/>
                    </a:lnTo>
                    <a:lnTo>
                      <a:pt x="3873" y="3473"/>
                    </a:lnTo>
                    <a:lnTo>
                      <a:pt x="3072" y="4274"/>
                    </a:lnTo>
                    <a:lnTo>
                      <a:pt x="3372" y="4574"/>
                    </a:lnTo>
                    <a:cubicBezTo>
                      <a:pt x="3621" y="4822"/>
                      <a:pt x="3897" y="4926"/>
                      <a:pt x="4163" y="4926"/>
                    </a:cubicBezTo>
                    <a:cubicBezTo>
                      <a:pt x="5040" y="4926"/>
                      <a:pt x="5793" y="3792"/>
                      <a:pt x="4974" y="2973"/>
                    </a:cubicBezTo>
                    <a:lnTo>
                      <a:pt x="2272" y="271"/>
                    </a:lnTo>
                    <a:cubicBezTo>
                      <a:pt x="2038" y="81"/>
                      <a:pt x="1789" y="0"/>
                      <a:pt x="155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39"/>
              <p:cNvSpPr/>
              <p:nvPr/>
            </p:nvSpPr>
            <p:spPr>
              <a:xfrm>
                <a:off x="5384025" y="1464825"/>
                <a:ext cx="214325" cy="214350"/>
              </a:xfrm>
              <a:custGeom>
                <a:avLst/>
                <a:gdLst/>
                <a:ahLst/>
                <a:cxnLst/>
                <a:rect l="l" t="t" r="r" b="b"/>
                <a:pathLst>
                  <a:path w="8573" h="8574" extrusionOk="0">
                    <a:moveTo>
                      <a:pt x="4370" y="0"/>
                    </a:moveTo>
                    <a:lnTo>
                      <a:pt x="0" y="4370"/>
                    </a:lnTo>
                    <a:lnTo>
                      <a:pt x="4203" y="8573"/>
                    </a:lnTo>
                    <a:lnTo>
                      <a:pt x="8573" y="4203"/>
                    </a:lnTo>
                    <a:cubicBezTo>
                      <a:pt x="7939" y="3103"/>
                      <a:pt x="5504" y="634"/>
                      <a:pt x="437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39"/>
              <p:cNvSpPr/>
              <p:nvPr/>
            </p:nvSpPr>
            <p:spPr>
              <a:xfrm>
                <a:off x="4792750" y="1815900"/>
                <a:ext cx="454525" cy="454525"/>
              </a:xfrm>
              <a:custGeom>
                <a:avLst/>
                <a:gdLst/>
                <a:ahLst/>
                <a:cxnLst/>
                <a:rect l="l" t="t" r="r" b="b"/>
                <a:pathLst>
                  <a:path w="18181" h="18181" extrusionOk="0">
                    <a:moveTo>
                      <a:pt x="13978" y="1"/>
                    </a:moveTo>
                    <a:lnTo>
                      <a:pt x="1" y="13978"/>
                    </a:lnTo>
                    <a:cubicBezTo>
                      <a:pt x="435" y="14878"/>
                      <a:pt x="1035" y="15712"/>
                      <a:pt x="1769" y="16413"/>
                    </a:cubicBezTo>
                    <a:cubicBezTo>
                      <a:pt x="2469" y="17146"/>
                      <a:pt x="3303" y="17747"/>
                      <a:pt x="4237" y="18181"/>
                    </a:cubicBezTo>
                    <a:lnTo>
                      <a:pt x="18181" y="4204"/>
                    </a:lnTo>
                    <a:lnTo>
                      <a:pt x="13978"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39"/>
              <p:cNvSpPr/>
              <p:nvPr/>
            </p:nvSpPr>
            <p:spPr>
              <a:xfrm>
                <a:off x="5802650" y="1154600"/>
                <a:ext cx="105925" cy="105925"/>
              </a:xfrm>
              <a:custGeom>
                <a:avLst/>
                <a:gdLst/>
                <a:ahLst/>
                <a:cxnLst/>
                <a:rect l="l" t="t" r="r" b="b"/>
                <a:pathLst>
                  <a:path w="4237" h="4237" extrusionOk="0">
                    <a:moveTo>
                      <a:pt x="2135" y="1"/>
                    </a:moveTo>
                    <a:lnTo>
                      <a:pt x="1335" y="801"/>
                    </a:lnTo>
                    <a:lnTo>
                      <a:pt x="0" y="2135"/>
                    </a:lnTo>
                    <a:lnTo>
                      <a:pt x="2102" y="4237"/>
                    </a:lnTo>
                    <a:lnTo>
                      <a:pt x="3436" y="2903"/>
                    </a:lnTo>
                    <a:lnTo>
                      <a:pt x="4237" y="2102"/>
                    </a:lnTo>
                    <a:lnTo>
                      <a:pt x="2135"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39"/>
              <p:cNvSpPr/>
              <p:nvPr/>
            </p:nvSpPr>
            <p:spPr>
              <a:xfrm>
                <a:off x="4685175" y="1747525"/>
                <a:ext cx="630475" cy="628825"/>
              </a:xfrm>
              <a:custGeom>
                <a:avLst/>
                <a:gdLst/>
                <a:ahLst/>
                <a:cxnLst/>
                <a:rect l="l" t="t" r="r" b="b"/>
                <a:pathLst>
                  <a:path w="25219" h="25153" extrusionOk="0">
                    <a:moveTo>
                      <a:pt x="15545" y="1"/>
                    </a:moveTo>
                    <a:lnTo>
                      <a:pt x="101" y="15478"/>
                    </a:lnTo>
                    <a:cubicBezTo>
                      <a:pt x="101" y="15478"/>
                      <a:pt x="1" y="18514"/>
                      <a:pt x="3370" y="21883"/>
                    </a:cubicBezTo>
                    <a:cubicBezTo>
                      <a:pt x="6550" y="25063"/>
                      <a:pt x="9433" y="25152"/>
                      <a:pt x="9746" y="25152"/>
                    </a:cubicBezTo>
                    <a:cubicBezTo>
                      <a:pt x="9765" y="25152"/>
                      <a:pt x="9774" y="25152"/>
                      <a:pt x="9774" y="25152"/>
                    </a:cubicBezTo>
                    <a:lnTo>
                      <a:pt x="25219" y="9674"/>
                    </a:lnTo>
                    <a:lnTo>
                      <a:pt x="22784" y="7239"/>
                    </a:lnTo>
                    <a:lnTo>
                      <a:pt x="8640" y="21416"/>
                    </a:lnTo>
                    <a:lnTo>
                      <a:pt x="8507" y="21349"/>
                    </a:lnTo>
                    <a:cubicBezTo>
                      <a:pt x="6472" y="20382"/>
                      <a:pt x="4838" y="18747"/>
                      <a:pt x="3870" y="16746"/>
                    </a:cubicBezTo>
                    <a:lnTo>
                      <a:pt x="3837" y="16612"/>
                    </a:lnTo>
                    <a:lnTo>
                      <a:pt x="3937" y="16512"/>
                    </a:lnTo>
                    <a:lnTo>
                      <a:pt x="17980" y="2436"/>
                    </a:lnTo>
                    <a:lnTo>
                      <a:pt x="15545"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39"/>
              <p:cNvSpPr/>
              <p:nvPr/>
            </p:nvSpPr>
            <p:spPr>
              <a:xfrm>
                <a:off x="5315625" y="1298050"/>
                <a:ext cx="449525" cy="449500"/>
              </a:xfrm>
              <a:custGeom>
                <a:avLst/>
                <a:gdLst/>
                <a:ahLst/>
                <a:cxnLst/>
                <a:rect l="l" t="t" r="r" b="b"/>
                <a:pathLst>
                  <a:path w="17981" h="17980" extrusionOk="0">
                    <a:moveTo>
                      <a:pt x="15879" y="0"/>
                    </a:moveTo>
                    <a:lnTo>
                      <a:pt x="15078" y="801"/>
                    </a:lnTo>
                    <a:lnTo>
                      <a:pt x="17180" y="2902"/>
                    </a:lnTo>
                    <a:lnTo>
                      <a:pt x="17980" y="2102"/>
                    </a:lnTo>
                    <a:lnTo>
                      <a:pt x="15879" y="0"/>
                    </a:lnTo>
                    <a:close/>
                    <a:moveTo>
                      <a:pt x="14778" y="1101"/>
                    </a:moveTo>
                    <a:lnTo>
                      <a:pt x="13110" y="2769"/>
                    </a:lnTo>
                    <a:cubicBezTo>
                      <a:pt x="12448" y="3439"/>
                      <a:pt x="11687" y="3687"/>
                      <a:pt x="10922" y="3687"/>
                    </a:cubicBezTo>
                    <a:cubicBezTo>
                      <a:pt x="8758" y="3687"/>
                      <a:pt x="6572" y="1701"/>
                      <a:pt x="6572" y="1701"/>
                    </a:cubicBezTo>
                    <a:lnTo>
                      <a:pt x="1" y="8273"/>
                    </a:lnTo>
                    <a:lnTo>
                      <a:pt x="2436" y="10708"/>
                    </a:lnTo>
                    <a:lnTo>
                      <a:pt x="7006" y="6138"/>
                    </a:lnTo>
                    <a:lnTo>
                      <a:pt x="7139" y="6204"/>
                    </a:lnTo>
                    <a:cubicBezTo>
                      <a:pt x="8340" y="6772"/>
                      <a:pt x="11209" y="9640"/>
                      <a:pt x="11776" y="10841"/>
                    </a:cubicBezTo>
                    <a:lnTo>
                      <a:pt x="11843" y="10975"/>
                    </a:lnTo>
                    <a:lnTo>
                      <a:pt x="11709" y="11075"/>
                    </a:lnTo>
                    <a:lnTo>
                      <a:pt x="7239" y="15578"/>
                    </a:lnTo>
                    <a:lnTo>
                      <a:pt x="9708" y="17980"/>
                    </a:lnTo>
                    <a:lnTo>
                      <a:pt x="16246" y="11408"/>
                    </a:lnTo>
                    <a:cubicBezTo>
                      <a:pt x="16246" y="11408"/>
                      <a:pt x="12643" y="7405"/>
                      <a:pt x="15212" y="4870"/>
                    </a:cubicBezTo>
                    <a:lnTo>
                      <a:pt x="16880" y="3202"/>
                    </a:lnTo>
                    <a:lnTo>
                      <a:pt x="14778" y="110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39"/>
              <p:cNvSpPr/>
              <p:nvPr/>
            </p:nvSpPr>
            <p:spPr>
              <a:xfrm>
                <a:off x="5720100" y="1215475"/>
                <a:ext cx="127600" cy="128450"/>
              </a:xfrm>
              <a:custGeom>
                <a:avLst/>
                <a:gdLst/>
                <a:ahLst/>
                <a:cxnLst/>
                <a:rect l="l" t="t" r="r" b="b"/>
                <a:pathLst>
                  <a:path w="5104" h="5138" extrusionOk="0">
                    <a:moveTo>
                      <a:pt x="1101" y="1902"/>
                    </a:moveTo>
                    <a:lnTo>
                      <a:pt x="801" y="2202"/>
                    </a:lnTo>
                    <a:lnTo>
                      <a:pt x="824" y="2226"/>
                    </a:lnTo>
                    <a:lnTo>
                      <a:pt x="1127" y="1928"/>
                    </a:lnTo>
                    <a:lnTo>
                      <a:pt x="1101" y="1902"/>
                    </a:lnTo>
                    <a:close/>
                    <a:moveTo>
                      <a:pt x="3036" y="1"/>
                    </a:moveTo>
                    <a:lnTo>
                      <a:pt x="2202" y="835"/>
                    </a:lnTo>
                    <a:lnTo>
                      <a:pt x="4295" y="2895"/>
                    </a:lnTo>
                    <a:lnTo>
                      <a:pt x="4295" y="2895"/>
                    </a:lnTo>
                    <a:lnTo>
                      <a:pt x="5104" y="2069"/>
                    </a:lnTo>
                    <a:lnTo>
                      <a:pt x="3036" y="1"/>
                    </a:lnTo>
                    <a:close/>
                    <a:moveTo>
                      <a:pt x="4295" y="2895"/>
                    </a:moveTo>
                    <a:lnTo>
                      <a:pt x="3999" y="3199"/>
                    </a:lnTo>
                    <a:lnTo>
                      <a:pt x="4003" y="3203"/>
                    </a:lnTo>
                    <a:lnTo>
                      <a:pt x="4303" y="2903"/>
                    </a:lnTo>
                    <a:lnTo>
                      <a:pt x="4295" y="2895"/>
                    </a:lnTo>
                    <a:close/>
                    <a:moveTo>
                      <a:pt x="1935" y="1135"/>
                    </a:moveTo>
                    <a:lnTo>
                      <a:pt x="1127" y="1928"/>
                    </a:lnTo>
                    <a:lnTo>
                      <a:pt x="3202" y="4004"/>
                    </a:lnTo>
                    <a:lnTo>
                      <a:pt x="2902" y="4304"/>
                    </a:lnTo>
                    <a:lnTo>
                      <a:pt x="824" y="2226"/>
                    </a:lnTo>
                    <a:lnTo>
                      <a:pt x="0" y="3036"/>
                    </a:lnTo>
                    <a:lnTo>
                      <a:pt x="2102" y="5138"/>
                    </a:lnTo>
                    <a:lnTo>
                      <a:pt x="3999" y="3199"/>
                    </a:lnTo>
                    <a:lnTo>
                      <a:pt x="1935" y="1135"/>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39"/>
              <p:cNvSpPr/>
              <p:nvPr/>
            </p:nvSpPr>
            <p:spPr>
              <a:xfrm>
                <a:off x="4674700" y="1118275"/>
                <a:ext cx="148575" cy="125200"/>
              </a:xfrm>
              <a:custGeom>
                <a:avLst/>
                <a:gdLst/>
                <a:ahLst/>
                <a:cxnLst/>
                <a:rect l="l" t="t" r="r" b="b"/>
                <a:pathLst>
                  <a:path w="5943" h="5008" extrusionOk="0">
                    <a:moveTo>
                      <a:pt x="4313" y="1"/>
                    </a:moveTo>
                    <a:cubicBezTo>
                      <a:pt x="4047" y="1"/>
                      <a:pt x="3770" y="105"/>
                      <a:pt x="3522" y="353"/>
                    </a:cubicBezTo>
                    <a:lnTo>
                      <a:pt x="820" y="3055"/>
                    </a:lnTo>
                    <a:cubicBezTo>
                      <a:pt x="1" y="3874"/>
                      <a:pt x="754" y="5008"/>
                      <a:pt x="1631" y="5008"/>
                    </a:cubicBezTo>
                    <a:cubicBezTo>
                      <a:pt x="1896" y="5008"/>
                      <a:pt x="2173" y="4904"/>
                      <a:pt x="2421" y="4656"/>
                    </a:cubicBezTo>
                    <a:lnTo>
                      <a:pt x="2721" y="4356"/>
                    </a:lnTo>
                    <a:lnTo>
                      <a:pt x="1921" y="3555"/>
                    </a:lnTo>
                    <a:lnTo>
                      <a:pt x="4022" y="1454"/>
                    </a:lnTo>
                    <a:lnTo>
                      <a:pt x="4823" y="2254"/>
                    </a:lnTo>
                    <a:lnTo>
                      <a:pt x="5123" y="1954"/>
                    </a:lnTo>
                    <a:cubicBezTo>
                      <a:pt x="5943" y="1135"/>
                      <a:pt x="5190" y="1"/>
                      <a:pt x="431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39"/>
              <p:cNvSpPr/>
              <p:nvPr/>
            </p:nvSpPr>
            <p:spPr>
              <a:xfrm>
                <a:off x="4894500" y="1325550"/>
                <a:ext cx="1052450" cy="1050800"/>
              </a:xfrm>
              <a:custGeom>
                <a:avLst/>
                <a:gdLst/>
                <a:ahLst/>
                <a:cxnLst/>
                <a:rect l="l" t="t" r="r" b="b"/>
                <a:pathLst>
                  <a:path w="42098" h="42032" extrusionOk="0">
                    <a:moveTo>
                      <a:pt x="9807" y="5071"/>
                    </a:moveTo>
                    <a:lnTo>
                      <a:pt x="9941" y="5171"/>
                    </a:lnTo>
                    <a:lnTo>
                      <a:pt x="14411" y="9641"/>
                    </a:lnTo>
                    <a:lnTo>
                      <a:pt x="16846" y="12076"/>
                    </a:lnTo>
                    <a:lnTo>
                      <a:pt x="17146" y="12376"/>
                    </a:lnTo>
                    <a:lnTo>
                      <a:pt x="21349" y="16613"/>
                    </a:lnTo>
                    <a:lnTo>
                      <a:pt x="21649" y="16880"/>
                    </a:lnTo>
                    <a:lnTo>
                      <a:pt x="24084" y="19315"/>
                    </a:lnTo>
                    <a:lnTo>
                      <a:pt x="38261" y="33491"/>
                    </a:lnTo>
                    <a:lnTo>
                      <a:pt x="38228" y="33625"/>
                    </a:lnTo>
                    <a:cubicBezTo>
                      <a:pt x="37761" y="34626"/>
                      <a:pt x="37094" y="35560"/>
                      <a:pt x="36293" y="36327"/>
                    </a:cubicBezTo>
                    <a:cubicBezTo>
                      <a:pt x="35526" y="37127"/>
                      <a:pt x="34592" y="37761"/>
                      <a:pt x="33591" y="38228"/>
                    </a:cubicBezTo>
                    <a:lnTo>
                      <a:pt x="33458" y="38295"/>
                    </a:lnTo>
                    <a:lnTo>
                      <a:pt x="33358" y="38195"/>
                    </a:lnTo>
                    <a:lnTo>
                      <a:pt x="19281" y="24118"/>
                    </a:lnTo>
                    <a:lnTo>
                      <a:pt x="16846" y="21683"/>
                    </a:lnTo>
                    <a:lnTo>
                      <a:pt x="16546" y="21383"/>
                    </a:lnTo>
                    <a:lnTo>
                      <a:pt x="12343" y="17180"/>
                    </a:lnTo>
                    <a:lnTo>
                      <a:pt x="12042" y="16880"/>
                    </a:lnTo>
                    <a:lnTo>
                      <a:pt x="9607" y="14478"/>
                    </a:lnTo>
                    <a:lnTo>
                      <a:pt x="5004" y="9875"/>
                    </a:lnTo>
                    <a:lnTo>
                      <a:pt x="5071" y="9741"/>
                    </a:lnTo>
                    <a:cubicBezTo>
                      <a:pt x="5638" y="8540"/>
                      <a:pt x="8507" y="5705"/>
                      <a:pt x="9707" y="5138"/>
                    </a:cubicBezTo>
                    <a:lnTo>
                      <a:pt x="9807" y="5071"/>
                    </a:lnTo>
                    <a:close/>
                    <a:moveTo>
                      <a:pt x="2069" y="1"/>
                    </a:moveTo>
                    <a:lnTo>
                      <a:pt x="0" y="2102"/>
                    </a:lnTo>
                    <a:lnTo>
                      <a:pt x="1668" y="3770"/>
                    </a:lnTo>
                    <a:cubicBezTo>
                      <a:pt x="4203" y="6305"/>
                      <a:pt x="601" y="10308"/>
                      <a:pt x="601" y="10308"/>
                    </a:cubicBezTo>
                    <a:lnTo>
                      <a:pt x="7172" y="16880"/>
                    </a:lnTo>
                    <a:lnTo>
                      <a:pt x="9607" y="19315"/>
                    </a:lnTo>
                    <a:lnTo>
                      <a:pt x="9908" y="19615"/>
                    </a:lnTo>
                    <a:lnTo>
                      <a:pt x="14111" y="23818"/>
                    </a:lnTo>
                    <a:lnTo>
                      <a:pt x="14411" y="24118"/>
                    </a:lnTo>
                    <a:lnTo>
                      <a:pt x="16846" y="26553"/>
                    </a:lnTo>
                    <a:lnTo>
                      <a:pt x="32324" y="42031"/>
                    </a:lnTo>
                    <a:cubicBezTo>
                      <a:pt x="32324" y="42031"/>
                      <a:pt x="32333" y="42031"/>
                      <a:pt x="32352" y="42031"/>
                    </a:cubicBezTo>
                    <a:cubicBezTo>
                      <a:pt x="32665" y="42031"/>
                      <a:pt x="35548" y="41942"/>
                      <a:pt x="38728" y="38762"/>
                    </a:cubicBezTo>
                    <a:cubicBezTo>
                      <a:pt x="42097" y="35393"/>
                      <a:pt x="41997" y="32357"/>
                      <a:pt x="41997" y="32357"/>
                    </a:cubicBezTo>
                    <a:lnTo>
                      <a:pt x="26553" y="16880"/>
                    </a:lnTo>
                    <a:lnTo>
                      <a:pt x="24084" y="14478"/>
                    </a:lnTo>
                    <a:lnTo>
                      <a:pt x="23784" y="14178"/>
                    </a:lnTo>
                    <a:lnTo>
                      <a:pt x="19581" y="9941"/>
                    </a:lnTo>
                    <a:lnTo>
                      <a:pt x="19281" y="9641"/>
                    </a:lnTo>
                    <a:lnTo>
                      <a:pt x="16846" y="7206"/>
                    </a:lnTo>
                    <a:lnTo>
                      <a:pt x="10274" y="635"/>
                    </a:lnTo>
                    <a:cubicBezTo>
                      <a:pt x="10274" y="635"/>
                      <a:pt x="8117" y="2592"/>
                      <a:pt x="5954" y="2592"/>
                    </a:cubicBezTo>
                    <a:cubicBezTo>
                      <a:pt x="5183" y="2592"/>
                      <a:pt x="4411" y="2344"/>
                      <a:pt x="3736" y="1669"/>
                    </a:cubicBezTo>
                    <a:lnTo>
                      <a:pt x="2069"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39"/>
              <p:cNvSpPr/>
              <p:nvPr/>
            </p:nvSpPr>
            <p:spPr>
              <a:xfrm>
                <a:off x="4722700" y="1154600"/>
                <a:ext cx="133475" cy="133450"/>
              </a:xfrm>
              <a:custGeom>
                <a:avLst/>
                <a:gdLst/>
                <a:ahLst/>
                <a:cxnLst/>
                <a:rect l="l" t="t" r="r" b="b"/>
                <a:pathLst>
                  <a:path w="5339" h="5338" extrusionOk="0">
                    <a:moveTo>
                      <a:pt x="2102" y="1"/>
                    </a:moveTo>
                    <a:lnTo>
                      <a:pt x="1" y="2102"/>
                    </a:lnTo>
                    <a:lnTo>
                      <a:pt x="801" y="2903"/>
                    </a:lnTo>
                    <a:lnTo>
                      <a:pt x="2136" y="4237"/>
                    </a:lnTo>
                    <a:lnTo>
                      <a:pt x="4204" y="2135"/>
                    </a:lnTo>
                    <a:lnTo>
                      <a:pt x="4504" y="2436"/>
                    </a:lnTo>
                    <a:lnTo>
                      <a:pt x="2436" y="4504"/>
                    </a:lnTo>
                    <a:lnTo>
                      <a:pt x="3237" y="5338"/>
                    </a:lnTo>
                    <a:lnTo>
                      <a:pt x="5338" y="3236"/>
                    </a:lnTo>
                    <a:lnTo>
                      <a:pt x="2903" y="801"/>
                    </a:lnTo>
                    <a:lnTo>
                      <a:pt x="2102"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39"/>
              <p:cNvSpPr/>
              <p:nvPr/>
            </p:nvSpPr>
            <p:spPr>
              <a:xfrm>
                <a:off x="5032925" y="1464825"/>
                <a:ext cx="805600" cy="806425"/>
              </a:xfrm>
              <a:custGeom>
                <a:avLst/>
                <a:gdLst/>
                <a:ahLst/>
                <a:cxnLst/>
                <a:rect l="l" t="t" r="r" b="b"/>
                <a:pathLst>
                  <a:path w="32224" h="32257" extrusionOk="0">
                    <a:moveTo>
                      <a:pt x="4204" y="0"/>
                    </a:moveTo>
                    <a:cubicBezTo>
                      <a:pt x="3070" y="634"/>
                      <a:pt x="635" y="3103"/>
                      <a:pt x="1" y="4203"/>
                    </a:cubicBezTo>
                    <a:lnTo>
                      <a:pt x="4337" y="8573"/>
                    </a:lnTo>
                    <a:lnTo>
                      <a:pt x="6772" y="11008"/>
                    </a:lnTo>
                    <a:lnTo>
                      <a:pt x="7072" y="11309"/>
                    </a:lnTo>
                    <a:lnTo>
                      <a:pt x="11309" y="15545"/>
                    </a:lnTo>
                    <a:lnTo>
                      <a:pt x="11609" y="15845"/>
                    </a:lnTo>
                    <a:lnTo>
                      <a:pt x="14044" y="18280"/>
                    </a:lnTo>
                    <a:lnTo>
                      <a:pt x="27987" y="32257"/>
                    </a:lnTo>
                    <a:cubicBezTo>
                      <a:pt x="29822" y="31323"/>
                      <a:pt x="31323" y="29855"/>
                      <a:pt x="32224" y="28021"/>
                    </a:cubicBezTo>
                    <a:lnTo>
                      <a:pt x="18247" y="14044"/>
                    </a:lnTo>
                    <a:lnTo>
                      <a:pt x="15812" y="11609"/>
                    </a:lnTo>
                    <a:lnTo>
                      <a:pt x="15545" y="11309"/>
                    </a:lnTo>
                    <a:lnTo>
                      <a:pt x="11309" y="7072"/>
                    </a:lnTo>
                    <a:lnTo>
                      <a:pt x="11009" y="6805"/>
                    </a:lnTo>
                    <a:lnTo>
                      <a:pt x="8574" y="4370"/>
                    </a:lnTo>
                    <a:lnTo>
                      <a:pt x="4204"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39"/>
              <p:cNvSpPr/>
              <p:nvPr/>
            </p:nvSpPr>
            <p:spPr>
              <a:xfrm>
                <a:off x="4811950" y="1243825"/>
                <a:ext cx="127600" cy="127625"/>
              </a:xfrm>
              <a:custGeom>
                <a:avLst/>
                <a:gdLst/>
                <a:ahLst/>
                <a:cxnLst/>
                <a:rect l="l" t="t" r="r" b="b"/>
                <a:pathLst>
                  <a:path w="5104" h="5105" extrusionOk="0">
                    <a:moveTo>
                      <a:pt x="2869" y="768"/>
                    </a:moveTo>
                    <a:lnTo>
                      <a:pt x="2856" y="780"/>
                    </a:lnTo>
                    <a:lnTo>
                      <a:pt x="3158" y="1079"/>
                    </a:lnTo>
                    <a:lnTo>
                      <a:pt x="3169" y="1068"/>
                    </a:lnTo>
                    <a:lnTo>
                      <a:pt x="2869" y="768"/>
                    </a:lnTo>
                    <a:close/>
                    <a:moveTo>
                      <a:pt x="4178" y="2088"/>
                    </a:moveTo>
                    <a:lnTo>
                      <a:pt x="4265" y="2174"/>
                    </a:lnTo>
                    <a:lnTo>
                      <a:pt x="4270" y="2169"/>
                    </a:lnTo>
                    <a:lnTo>
                      <a:pt x="4178" y="2088"/>
                    </a:lnTo>
                    <a:close/>
                    <a:moveTo>
                      <a:pt x="2068" y="1"/>
                    </a:moveTo>
                    <a:lnTo>
                      <a:pt x="0" y="2069"/>
                    </a:lnTo>
                    <a:lnTo>
                      <a:pt x="777" y="2860"/>
                    </a:lnTo>
                    <a:lnTo>
                      <a:pt x="777" y="2860"/>
                    </a:lnTo>
                    <a:lnTo>
                      <a:pt x="2856" y="780"/>
                    </a:lnTo>
                    <a:lnTo>
                      <a:pt x="2068" y="1"/>
                    </a:lnTo>
                    <a:close/>
                    <a:moveTo>
                      <a:pt x="777" y="2860"/>
                    </a:moveTo>
                    <a:lnTo>
                      <a:pt x="767" y="2870"/>
                    </a:lnTo>
                    <a:lnTo>
                      <a:pt x="1068" y="3170"/>
                    </a:lnTo>
                    <a:lnTo>
                      <a:pt x="1075" y="3163"/>
                    </a:lnTo>
                    <a:lnTo>
                      <a:pt x="1075" y="3163"/>
                    </a:lnTo>
                    <a:lnTo>
                      <a:pt x="777" y="2860"/>
                    </a:lnTo>
                    <a:close/>
                    <a:moveTo>
                      <a:pt x="3158" y="1079"/>
                    </a:moveTo>
                    <a:lnTo>
                      <a:pt x="1075" y="3163"/>
                    </a:lnTo>
                    <a:lnTo>
                      <a:pt x="1075" y="3163"/>
                    </a:lnTo>
                    <a:lnTo>
                      <a:pt x="1868" y="3970"/>
                    </a:lnTo>
                    <a:lnTo>
                      <a:pt x="3970" y="1902"/>
                    </a:lnTo>
                    <a:lnTo>
                      <a:pt x="4178" y="2088"/>
                    </a:lnTo>
                    <a:lnTo>
                      <a:pt x="3158" y="1079"/>
                    </a:lnTo>
                    <a:close/>
                    <a:moveTo>
                      <a:pt x="4265" y="2174"/>
                    </a:moveTo>
                    <a:lnTo>
                      <a:pt x="2168" y="4271"/>
                    </a:lnTo>
                    <a:lnTo>
                      <a:pt x="3002" y="5104"/>
                    </a:lnTo>
                    <a:lnTo>
                      <a:pt x="5104" y="3003"/>
                    </a:lnTo>
                    <a:lnTo>
                      <a:pt x="4265" y="2174"/>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1" name="Google Shape;811;p39"/>
            <p:cNvGrpSpPr/>
            <p:nvPr/>
          </p:nvGrpSpPr>
          <p:grpSpPr>
            <a:xfrm rot="1378338">
              <a:off x="745090" y="2424715"/>
              <a:ext cx="1410671" cy="1384480"/>
              <a:chOff x="4674700" y="1118275"/>
              <a:chExt cx="1281875" cy="1258075"/>
            </a:xfrm>
          </p:grpSpPr>
          <p:sp>
            <p:nvSpPr>
              <p:cNvPr id="812" name="Google Shape;812;p39"/>
              <p:cNvSpPr/>
              <p:nvPr/>
            </p:nvSpPr>
            <p:spPr>
              <a:xfrm>
                <a:off x="5811750" y="1120325"/>
                <a:ext cx="144825" cy="123150"/>
              </a:xfrm>
              <a:custGeom>
                <a:avLst/>
                <a:gdLst/>
                <a:ahLst/>
                <a:cxnLst/>
                <a:rect l="l" t="t" r="r" b="b"/>
                <a:pathLst>
                  <a:path w="5793" h="4926" extrusionOk="0">
                    <a:moveTo>
                      <a:pt x="1551" y="0"/>
                    </a:moveTo>
                    <a:cubicBezTo>
                      <a:pt x="702" y="0"/>
                      <a:pt x="0" y="1038"/>
                      <a:pt x="704" y="1872"/>
                    </a:cubicBezTo>
                    <a:lnTo>
                      <a:pt x="1004" y="2172"/>
                    </a:lnTo>
                    <a:lnTo>
                      <a:pt x="1805" y="1372"/>
                    </a:lnTo>
                    <a:lnTo>
                      <a:pt x="3873" y="3473"/>
                    </a:lnTo>
                    <a:lnTo>
                      <a:pt x="3072" y="4274"/>
                    </a:lnTo>
                    <a:lnTo>
                      <a:pt x="3372" y="4574"/>
                    </a:lnTo>
                    <a:cubicBezTo>
                      <a:pt x="3621" y="4822"/>
                      <a:pt x="3897" y="4926"/>
                      <a:pt x="4163" y="4926"/>
                    </a:cubicBezTo>
                    <a:cubicBezTo>
                      <a:pt x="5040" y="4926"/>
                      <a:pt x="5793" y="3792"/>
                      <a:pt x="4974" y="2973"/>
                    </a:cubicBezTo>
                    <a:lnTo>
                      <a:pt x="2272" y="271"/>
                    </a:lnTo>
                    <a:cubicBezTo>
                      <a:pt x="2038" y="81"/>
                      <a:pt x="1789" y="0"/>
                      <a:pt x="1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39"/>
              <p:cNvSpPr/>
              <p:nvPr/>
            </p:nvSpPr>
            <p:spPr>
              <a:xfrm>
                <a:off x="5384025" y="1464825"/>
                <a:ext cx="214325" cy="214350"/>
              </a:xfrm>
              <a:custGeom>
                <a:avLst/>
                <a:gdLst/>
                <a:ahLst/>
                <a:cxnLst/>
                <a:rect l="l" t="t" r="r" b="b"/>
                <a:pathLst>
                  <a:path w="8573" h="8574" extrusionOk="0">
                    <a:moveTo>
                      <a:pt x="4370" y="0"/>
                    </a:moveTo>
                    <a:lnTo>
                      <a:pt x="0" y="4370"/>
                    </a:lnTo>
                    <a:lnTo>
                      <a:pt x="4203" y="8573"/>
                    </a:lnTo>
                    <a:lnTo>
                      <a:pt x="8573" y="4203"/>
                    </a:lnTo>
                    <a:cubicBezTo>
                      <a:pt x="7939" y="3103"/>
                      <a:pt x="5504" y="634"/>
                      <a:pt x="4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39"/>
              <p:cNvSpPr/>
              <p:nvPr/>
            </p:nvSpPr>
            <p:spPr>
              <a:xfrm>
                <a:off x="4792750" y="1815900"/>
                <a:ext cx="454525" cy="454525"/>
              </a:xfrm>
              <a:custGeom>
                <a:avLst/>
                <a:gdLst/>
                <a:ahLst/>
                <a:cxnLst/>
                <a:rect l="l" t="t" r="r" b="b"/>
                <a:pathLst>
                  <a:path w="18181" h="18181" extrusionOk="0">
                    <a:moveTo>
                      <a:pt x="13978" y="1"/>
                    </a:moveTo>
                    <a:lnTo>
                      <a:pt x="1" y="13978"/>
                    </a:lnTo>
                    <a:cubicBezTo>
                      <a:pt x="435" y="14878"/>
                      <a:pt x="1035" y="15712"/>
                      <a:pt x="1769" y="16413"/>
                    </a:cubicBezTo>
                    <a:cubicBezTo>
                      <a:pt x="2469" y="17146"/>
                      <a:pt x="3303" y="17747"/>
                      <a:pt x="4237" y="18181"/>
                    </a:cubicBezTo>
                    <a:lnTo>
                      <a:pt x="18181" y="4204"/>
                    </a:lnTo>
                    <a:lnTo>
                      <a:pt x="13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39"/>
              <p:cNvSpPr/>
              <p:nvPr/>
            </p:nvSpPr>
            <p:spPr>
              <a:xfrm>
                <a:off x="5802650" y="1154600"/>
                <a:ext cx="105925" cy="105925"/>
              </a:xfrm>
              <a:custGeom>
                <a:avLst/>
                <a:gdLst/>
                <a:ahLst/>
                <a:cxnLst/>
                <a:rect l="l" t="t" r="r" b="b"/>
                <a:pathLst>
                  <a:path w="4237" h="4237" extrusionOk="0">
                    <a:moveTo>
                      <a:pt x="2135" y="1"/>
                    </a:moveTo>
                    <a:lnTo>
                      <a:pt x="1335" y="801"/>
                    </a:lnTo>
                    <a:lnTo>
                      <a:pt x="0" y="2135"/>
                    </a:lnTo>
                    <a:lnTo>
                      <a:pt x="2102" y="4237"/>
                    </a:lnTo>
                    <a:lnTo>
                      <a:pt x="3436" y="2903"/>
                    </a:lnTo>
                    <a:lnTo>
                      <a:pt x="4237" y="2102"/>
                    </a:lnTo>
                    <a:lnTo>
                      <a:pt x="21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39"/>
              <p:cNvSpPr/>
              <p:nvPr/>
            </p:nvSpPr>
            <p:spPr>
              <a:xfrm>
                <a:off x="4685175" y="1747525"/>
                <a:ext cx="630475" cy="628825"/>
              </a:xfrm>
              <a:custGeom>
                <a:avLst/>
                <a:gdLst/>
                <a:ahLst/>
                <a:cxnLst/>
                <a:rect l="l" t="t" r="r" b="b"/>
                <a:pathLst>
                  <a:path w="25219" h="25153" extrusionOk="0">
                    <a:moveTo>
                      <a:pt x="15545" y="1"/>
                    </a:moveTo>
                    <a:lnTo>
                      <a:pt x="101" y="15478"/>
                    </a:lnTo>
                    <a:cubicBezTo>
                      <a:pt x="101" y="15478"/>
                      <a:pt x="1" y="18514"/>
                      <a:pt x="3370" y="21883"/>
                    </a:cubicBezTo>
                    <a:cubicBezTo>
                      <a:pt x="6550" y="25063"/>
                      <a:pt x="9433" y="25152"/>
                      <a:pt x="9746" y="25152"/>
                    </a:cubicBezTo>
                    <a:cubicBezTo>
                      <a:pt x="9765" y="25152"/>
                      <a:pt x="9774" y="25152"/>
                      <a:pt x="9774" y="25152"/>
                    </a:cubicBezTo>
                    <a:lnTo>
                      <a:pt x="25219" y="9674"/>
                    </a:lnTo>
                    <a:lnTo>
                      <a:pt x="22784" y="7239"/>
                    </a:lnTo>
                    <a:lnTo>
                      <a:pt x="8640" y="21416"/>
                    </a:lnTo>
                    <a:lnTo>
                      <a:pt x="8507" y="21349"/>
                    </a:lnTo>
                    <a:cubicBezTo>
                      <a:pt x="6472" y="20382"/>
                      <a:pt x="4838" y="18747"/>
                      <a:pt x="3870" y="16746"/>
                    </a:cubicBezTo>
                    <a:lnTo>
                      <a:pt x="3837" y="16612"/>
                    </a:lnTo>
                    <a:lnTo>
                      <a:pt x="3937" y="16512"/>
                    </a:lnTo>
                    <a:lnTo>
                      <a:pt x="17980" y="2436"/>
                    </a:lnTo>
                    <a:lnTo>
                      <a:pt x="155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39"/>
              <p:cNvSpPr/>
              <p:nvPr/>
            </p:nvSpPr>
            <p:spPr>
              <a:xfrm>
                <a:off x="5315625" y="1298050"/>
                <a:ext cx="449525" cy="449500"/>
              </a:xfrm>
              <a:custGeom>
                <a:avLst/>
                <a:gdLst/>
                <a:ahLst/>
                <a:cxnLst/>
                <a:rect l="l" t="t" r="r" b="b"/>
                <a:pathLst>
                  <a:path w="17981" h="17980" extrusionOk="0">
                    <a:moveTo>
                      <a:pt x="15879" y="0"/>
                    </a:moveTo>
                    <a:lnTo>
                      <a:pt x="15078" y="801"/>
                    </a:lnTo>
                    <a:lnTo>
                      <a:pt x="17180" y="2902"/>
                    </a:lnTo>
                    <a:lnTo>
                      <a:pt x="17980" y="2102"/>
                    </a:lnTo>
                    <a:lnTo>
                      <a:pt x="15879" y="0"/>
                    </a:lnTo>
                    <a:close/>
                    <a:moveTo>
                      <a:pt x="14778" y="1101"/>
                    </a:moveTo>
                    <a:lnTo>
                      <a:pt x="13110" y="2769"/>
                    </a:lnTo>
                    <a:cubicBezTo>
                      <a:pt x="12448" y="3439"/>
                      <a:pt x="11687" y="3687"/>
                      <a:pt x="10922" y="3687"/>
                    </a:cubicBezTo>
                    <a:cubicBezTo>
                      <a:pt x="8758" y="3687"/>
                      <a:pt x="6572" y="1701"/>
                      <a:pt x="6572" y="1701"/>
                    </a:cubicBezTo>
                    <a:lnTo>
                      <a:pt x="1" y="8273"/>
                    </a:lnTo>
                    <a:lnTo>
                      <a:pt x="2436" y="10708"/>
                    </a:lnTo>
                    <a:lnTo>
                      <a:pt x="7006" y="6138"/>
                    </a:lnTo>
                    <a:lnTo>
                      <a:pt x="7139" y="6204"/>
                    </a:lnTo>
                    <a:cubicBezTo>
                      <a:pt x="8340" y="6772"/>
                      <a:pt x="11209" y="9640"/>
                      <a:pt x="11776" y="10841"/>
                    </a:cubicBezTo>
                    <a:lnTo>
                      <a:pt x="11843" y="10975"/>
                    </a:lnTo>
                    <a:lnTo>
                      <a:pt x="11709" y="11075"/>
                    </a:lnTo>
                    <a:lnTo>
                      <a:pt x="7239" y="15578"/>
                    </a:lnTo>
                    <a:lnTo>
                      <a:pt x="9708" y="17980"/>
                    </a:lnTo>
                    <a:lnTo>
                      <a:pt x="16246" y="11408"/>
                    </a:lnTo>
                    <a:cubicBezTo>
                      <a:pt x="16246" y="11408"/>
                      <a:pt x="12643" y="7405"/>
                      <a:pt x="15212" y="4870"/>
                    </a:cubicBezTo>
                    <a:lnTo>
                      <a:pt x="16880" y="3202"/>
                    </a:lnTo>
                    <a:lnTo>
                      <a:pt x="14778" y="11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39"/>
              <p:cNvSpPr/>
              <p:nvPr/>
            </p:nvSpPr>
            <p:spPr>
              <a:xfrm>
                <a:off x="5720100" y="1215475"/>
                <a:ext cx="127600" cy="128450"/>
              </a:xfrm>
              <a:custGeom>
                <a:avLst/>
                <a:gdLst/>
                <a:ahLst/>
                <a:cxnLst/>
                <a:rect l="l" t="t" r="r" b="b"/>
                <a:pathLst>
                  <a:path w="5104" h="5138" extrusionOk="0">
                    <a:moveTo>
                      <a:pt x="1101" y="1902"/>
                    </a:moveTo>
                    <a:lnTo>
                      <a:pt x="801" y="2202"/>
                    </a:lnTo>
                    <a:lnTo>
                      <a:pt x="824" y="2226"/>
                    </a:lnTo>
                    <a:lnTo>
                      <a:pt x="1127" y="1928"/>
                    </a:lnTo>
                    <a:lnTo>
                      <a:pt x="1101" y="1902"/>
                    </a:lnTo>
                    <a:close/>
                    <a:moveTo>
                      <a:pt x="3036" y="1"/>
                    </a:moveTo>
                    <a:lnTo>
                      <a:pt x="2202" y="835"/>
                    </a:lnTo>
                    <a:lnTo>
                      <a:pt x="4295" y="2895"/>
                    </a:lnTo>
                    <a:lnTo>
                      <a:pt x="4295" y="2895"/>
                    </a:lnTo>
                    <a:lnTo>
                      <a:pt x="5104" y="2069"/>
                    </a:lnTo>
                    <a:lnTo>
                      <a:pt x="3036" y="1"/>
                    </a:lnTo>
                    <a:close/>
                    <a:moveTo>
                      <a:pt x="4295" y="2895"/>
                    </a:moveTo>
                    <a:lnTo>
                      <a:pt x="3999" y="3199"/>
                    </a:lnTo>
                    <a:lnTo>
                      <a:pt x="4003" y="3203"/>
                    </a:lnTo>
                    <a:lnTo>
                      <a:pt x="4303" y="2903"/>
                    </a:lnTo>
                    <a:lnTo>
                      <a:pt x="4295" y="2895"/>
                    </a:lnTo>
                    <a:close/>
                    <a:moveTo>
                      <a:pt x="1935" y="1135"/>
                    </a:moveTo>
                    <a:lnTo>
                      <a:pt x="1127" y="1928"/>
                    </a:lnTo>
                    <a:lnTo>
                      <a:pt x="3202" y="4004"/>
                    </a:lnTo>
                    <a:lnTo>
                      <a:pt x="2902" y="4304"/>
                    </a:lnTo>
                    <a:lnTo>
                      <a:pt x="824" y="2226"/>
                    </a:lnTo>
                    <a:lnTo>
                      <a:pt x="0" y="3036"/>
                    </a:lnTo>
                    <a:lnTo>
                      <a:pt x="2102" y="5138"/>
                    </a:lnTo>
                    <a:lnTo>
                      <a:pt x="3999" y="3199"/>
                    </a:lnTo>
                    <a:lnTo>
                      <a:pt x="1935" y="113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39"/>
              <p:cNvSpPr/>
              <p:nvPr/>
            </p:nvSpPr>
            <p:spPr>
              <a:xfrm>
                <a:off x="4674700" y="1118275"/>
                <a:ext cx="148575" cy="125200"/>
              </a:xfrm>
              <a:custGeom>
                <a:avLst/>
                <a:gdLst/>
                <a:ahLst/>
                <a:cxnLst/>
                <a:rect l="l" t="t" r="r" b="b"/>
                <a:pathLst>
                  <a:path w="5943" h="5008" extrusionOk="0">
                    <a:moveTo>
                      <a:pt x="4313" y="1"/>
                    </a:moveTo>
                    <a:cubicBezTo>
                      <a:pt x="4047" y="1"/>
                      <a:pt x="3770" y="105"/>
                      <a:pt x="3522" y="353"/>
                    </a:cubicBezTo>
                    <a:lnTo>
                      <a:pt x="820" y="3055"/>
                    </a:lnTo>
                    <a:cubicBezTo>
                      <a:pt x="1" y="3874"/>
                      <a:pt x="754" y="5008"/>
                      <a:pt x="1631" y="5008"/>
                    </a:cubicBezTo>
                    <a:cubicBezTo>
                      <a:pt x="1896" y="5008"/>
                      <a:pt x="2173" y="4904"/>
                      <a:pt x="2421" y="4656"/>
                    </a:cubicBezTo>
                    <a:lnTo>
                      <a:pt x="2721" y="4356"/>
                    </a:lnTo>
                    <a:lnTo>
                      <a:pt x="1921" y="3555"/>
                    </a:lnTo>
                    <a:lnTo>
                      <a:pt x="4022" y="1454"/>
                    </a:lnTo>
                    <a:lnTo>
                      <a:pt x="4823" y="2254"/>
                    </a:lnTo>
                    <a:lnTo>
                      <a:pt x="5123" y="1954"/>
                    </a:lnTo>
                    <a:cubicBezTo>
                      <a:pt x="5943" y="1135"/>
                      <a:pt x="5190" y="1"/>
                      <a:pt x="43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39"/>
              <p:cNvSpPr/>
              <p:nvPr/>
            </p:nvSpPr>
            <p:spPr>
              <a:xfrm>
                <a:off x="4894500" y="1325550"/>
                <a:ext cx="1052450" cy="1050800"/>
              </a:xfrm>
              <a:custGeom>
                <a:avLst/>
                <a:gdLst/>
                <a:ahLst/>
                <a:cxnLst/>
                <a:rect l="l" t="t" r="r" b="b"/>
                <a:pathLst>
                  <a:path w="42098" h="42032" extrusionOk="0">
                    <a:moveTo>
                      <a:pt x="9807" y="5071"/>
                    </a:moveTo>
                    <a:lnTo>
                      <a:pt x="9941" y="5171"/>
                    </a:lnTo>
                    <a:lnTo>
                      <a:pt x="14411" y="9641"/>
                    </a:lnTo>
                    <a:lnTo>
                      <a:pt x="16846" y="12076"/>
                    </a:lnTo>
                    <a:lnTo>
                      <a:pt x="17146" y="12376"/>
                    </a:lnTo>
                    <a:lnTo>
                      <a:pt x="21349" y="16613"/>
                    </a:lnTo>
                    <a:lnTo>
                      <a:pt x="21649" y="16880"/>
                    </a:lnTo>
                    <a:lnTo>
                      <a:pt x="24084" y="19315"/>
                    </a:lnTo>
                    <a:lnTo>
                      <a:pt x="38261" y="33491"/>
                    </a:lnTo>
                    <a:lnTo>
                      <a:pt x="38228" y="33625"/>
                    </a:lnTo>
                    <a:cubicBezTo>
                      <a:pt x="37761" y="34626"/>
                      <a:pt x="37094" y="35560"/>
                      <a:pt x="36293" y="36327"/>
                    </a:cubicBezTo>
                    <a:cubicBezTo>
                      <a:pt x="35526" y="37127"/>
                      <a:pt x="34592" y="37761"/>
                      <a:pt x="33591" y="38228"/>
                    </a:cubicBezTo>
                    <a:lnTo>
                      <a:pt x="33458" y="38295"/>
                    </a:lnTo>
                    <a:lnTo>
                      <a:pt x="33358" y="38195"/>
                    </a:lnTo>
                    <a:lnTo>
                      <a:pt x="19281" y="24118"/>
                    </a:lnTo>
                    <a:lnTo>
                      <a:pt x="16846" y="21683"/>
                    </a:lnTo>
                    <a:lnTo>
                      <a:pt x="16546" y="21383"/>
                    </a:lnTo>
                    <a:lnTo>
                      <a:pt x="12343" y="17180"/>
                    </a:lnTo>
                    <a:lnTo>
                      <a:pt x="12042" y="16880"/>
                    </a:lnTo>
                    <a:lnTo>
                      <a:pt x="9607" y="14478"/>
                    </a:lnTo>
                    <a:lnTo>
                      <a:pt x="5004" y="9875"/>
                    </a:lnTo>
                    <a:lnTo>
                      <a:pt x="5071" y="9741"/>
                    </a:lnTo>
                    <a:cubicBezTo>
                      <a:pt x="5638" y="8540"/>
                      <a:pt x="8507" y="5705"/>
                      <a:pt x="9707" y="5138"/>
                    </a:cubicBezTo>
                    <a:lnTo>
                      <a:pt x="9807" y="5071"/>
                    </a:lnTo>
                    <a:close/>
                    <a:moveTo>
                      <a:pt x="2069" y="1"/>
                    </a:moveTo>
                    <a:lnTo>
                      <a:pt x="0" y="2102"/>
                    </a:lnTo>
                    <a:lnTo>
                      <a:pt x="1668" y="3770"/>
                    </a:lnTo>
                    <a:cubicBezTo>
                      <a:pt x="4203" y="6305"/>
                      <a:pt x="601" y="10308"/>
                      <a:pt x="601" y="10308"/>
                    </a:cubicBezTo>
                    <a:lnTo>
                      <a:pt x="7172" y="16880"/>
                    </a:lnTo>
                    <a:lnTo>
                      <a:pt x="9607" y="19315"/>
                    </a:lnTo>
                    <a:lnTo>
                      <a:pt x="9908" y="19615"/>
                    </a:lnTo>
                    <a:lnTo>
                      <a:pt x="14111" y="23818"/>
                    </a:lnTo>
                    <a:lnTo>
                      <a:pt x="14411" y="24118"/>
                    </a:lnTo>
                    <a:lnTo>
                      <a:pt x="16846" y="26553"/>
                    </a:lnTo>
                    <a:lnTo>
                      <a:pt x="32324" y="42031"/>
                    </a:lnTo>
                    <a:cubicBezTo>
                      <a:pt x="32324" y="42031"/>
                      <a:pt x="32333" y="42031"/>
                      <a:pt x="32352" y="42031"/>
                    </a:cubicBezTo>
                    <a:cubicBezTo>
                      <a:pt x="32665" y="42031"/>
                      <a:pt x="35548" y="41942"/>
                      <a:pt x="38728" y="38762"/>
                    </a:cubicBezTo>
                    <a:cubicBezTo>
                      <a:pt x="42097" y="35393"/>
                      <a:pt x="41997" y="32357"/>
                      <a:pt x="41997" y="32357"/>
                    </a:cubicBezTo>
                    <a:lnTo>
                      <a:pt x="26553" y="16880"/>
                    </a:lnTo>
                    <a:lnTo>
                      <a:pt x="24084" y="14478"/>
                    </a:lnTo>
                    <a:lnTo>
                      <a:pt x="23784" y="14178"/>
                    </a:lnTo>
                    <a:lnTo>
                      <a:pt x="19581" y="9941"/>
                    </a:lnTo>
                    <a:lnTo>
                      <a:pt x="19281" y="9641"/>
                    </a:lnTo>
                    <a:lnTo>
                      <a:pt x="16846" y="7206"/>
                    </a:lnTo>
                    <a:lnTo>
                      <a:pt x="10274" y="635"/>
                    </a:lnTo>
                    <a:cubicBezTo>
                      <a:pt x="10274" y="635"/>
                      <a:pt x="8117" y="2592"/>
                      <a:pt x="5954" y="2592"/>
                    </a:cubicBezTo>
                    <a:cubicBezTo>
                      <a:pt x="5183" y="2592"/>
                      <a:pt x="4411" y="2344"/>
                      <a:pt x="3736" y="1669"/>
                    </a:cubicBezTo>
                    <a:lnTo>
                      <a:pt x="2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39"/>
              <p:cNvSpPr/>
              <p:nvPr/>
            </p:nvSpPr>
            <p:spPr>
              <a:xfrm>
                <a:off x="4722700" y="1154600"/>
                <a:ext cx="133475" cy="133450"/>
              </a:xfrm>
              <a:custGeom>
                <a:avLst/>
                <a:gdLst/>
                <a:ahLst/>
                <a:cxnLst/>
                <a:rect l="l" t="t" r="r" b="b"/>
                <a:pathLst>
                  <a:path w="5339" h="5338" extrusionOk="0">
                    <a:moveTo>
                      <a:pt x="2102" y="1"/>
                    </a:moveTo>
                    <a:lnTo>
                      <a:pt x="1" y="2102"/>
                    </a:lnTo>
                    <a:lnTo>
                      <a:pt x="801" y="2903"/>
                    </a:lnTo>
                    <a:lnTo>
                      <a:pt x="2136" y="4237"/>
                    </a:lnTo>
                    <a:lnTo>
                      <a:pt x="4204" y="2135"/>
                    </a:lnTo>
                    <a:lnTo>
                      <a:pt x="4504" y="2436"/>
                    </a:lnTo>
                    <a:lnTo>
                      <a:pt x="2436" y="4504"/>
                    </a:lnTo>
                    <a:lnTo>
                      <a:pt x="3237" y="5338"/>
                    </a:lnTo>
                    <a:lnTo>
                      <a:pt x="5338" y="3236"/>
                    </a:lnTo>
                    <a:lnTo>
                      <a:pt x="2903" y="801"/>
                    </a:lnTo>
                    <a:lnTo>
                      <a:pt x="21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 name="Google Shape;822;p39"/>
              <p:cNvSpPr/>
              <p:nvPr/>
            </p:nvSpPr>
            <p:spPr>
              <a:xfrm>
                <a:off x="5032925" y="1464825"/>
                <a:ext cx="805600" cy="806425"/>
              </a:xfrm>
              <a:custGeom>
                <a:avLst/>
                <a:gdLst/>
                <a:ahLst/>
                <a:cxnLst/>
                <a:rect l="l" t="t" r="r" b="b"/>
                <a:pathLst>
                  <a:path w="32224" h="32257" extrusionOk="0">
                    <a:moveTo>
                      <a:pt x="4204" y="0"/>
                    </a:moveTo>
                    <a:cubicBezTo>
                      <a:pt x="3070" y="634"/>
                      <a:pt x="635" y="3103"/>
                      <a:pt x="1" y="4203"/>
                    </a:cubicBezTo>
                    <a:lnTo>
                      <a:pt x="4337" y="8573"/>
                    </a:lnTo>
                    <a:lnTo>
                      <a:pt x="6772" y="11008"/>
                    </a:lnTo>
                    <a:lnTo>
                      <a:pt x="7072" y="11309"/>
                    </a:lnTo>
                    <a:lnTo>
                      <a:pt x="11309" y="15545"/>
                    </a:lnTo>
                    <a:lnTo>
                      <a:pt x="11609" y="15845"/>
                    </a:lnTo>
                    <a:lnTo>
                      <a:pt x="14044" y="18280"/>
                    </a:lnTo>
                    <a:lnTo>
                      <a:pt x="27987" y="32257"/>
                    </a:lnTo>
                    <a:cubicBezTo>
                      <a:pt x="29822" y="31323"/>
                      <a:pt x="31323" y="29855"/>
                      <a:pt x="32224" y="28021"/>
                    </a:cubicBezTo>
                    <a:lnTo>
                      <a:pt x="18247" y="14044"/>
                    </a:lnTo>
                    <a:lnTo>
                      <a:pt x="15812" y="11609"/>
                    </a:lnTo>
                    <a:lnTo>
                      <a:pt x="15545" y="11309"/>
                    </a:lnTo>
                    <a:lnTo>
                      <a:pt x="11309" y="7072"/>
                    </a:lnTo>
                    <a:lnTo>
                      <a:pt x="11009" y="6805"/>
                    </a:lnTo>
                    <a:lnTo>
                      <a:pt x="8574" y="4370"/>
                    </a:lnTo>
                    <a:lnTo>
                      <a:pt x="4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39"/>
              <p:cNvSpPr/>
              <p:nvPr/>
            </p:nvSpPr>
            <p:spPr>
              <a:xfrm>
                <a:off x="4811950" y="1243825"/>
                <a:ext cx="127600" cy="127625"/>
              </a:xfrm>
              <a:custGeom>
                <a:avLst/>
                <a:gdLst/>
                <a:ahLst/>
                <a:cxnLst/>
                <a:rect l="l" t="t" r="r" b="b"/>
                <a:pathLst>
                  <a:path w="5104" h="5105" extrusionOk="0">
                    <a:moveTo>
                      <a:pt x="2869" y="768"/>
                    </a:moveTo>
                    <a:lnTo>
                      <a:pt x="2856" y="780"/>
                    </a:lnTo>
                    <a:lnTo>
                      <a:pt x="3158" y="1079"/>
                    </a:lnTo>
                    <a:lnTo>
                      <a:pt x="3169" y="1068"/>
                    </a:lnTo>
                    <a:lnTo>
                      <a:pt x="2869" y="768"/>
                    </a:lnTo>
                    <a:close/>
                    <a:moveTo>
                      <a:pt x="4178" y="2088"/>
                    </a:moveTo>
                    <a:lnTo>
                      <a:pt x="4265" y="2174"/>
                    </a:lnTo>
                    <a:lnTo>
                      <a:pt x="4270" y="2169"/>
                    </a:lnTo>
                    <a:lnTo>
                      <a:pt x="4178" y="2088"/>
                    </a:lnTo>
                    <a:close/>
                    <a:moveTo>
                      <a:pt x="2068" y="1"/>
                    </a:moveTo>
                    <a:lnTo>
                      <a:pt x="0" y="2069"/>
                    </a:lnTo>
                    <a:lnTo>
                      <a:pt x="777" y="2860"/>
                    </a:lnTo>
                    <a:lnTo>
                      <a:pt x="777" y="2860"/>
                    </a:lnTo>
                    <a:lnTo>
                      <a:pt x="2856" y="780"/>
                    </a:lnTo>
                    <a:lnTo>
                      <a:pt x="2068" y="1"/>
                    </a:lnTo>
                    <a:close/>
                    <a:moveTo>
                      <a:pt x="777" y="2860"/>
                    </a:moveTo>
                    <a:lnTo>
                      <a:pt x="767" y="2870"/>
                    </a:lnTo>
                    <a:lnTo>
                      <a:pt x="1068" y="3170"/>
                    </a:lnTo>
                    <a:lnTo>
                      <a:pt x="1075" y="3163"/>
                    </a:lnTo>
                    <a:lnTo>
                      <a:pt x="1075" y="3163"/>
                    </a:lnTo>
                    <a:lnTo>
                      <a:pt x="777" y="2860"/>
                    </a:lnTo>
                    <a:close/>
                    <a:moveTo>
                      <a:pt x="3158" y="1079"/>
                    </a:moveTo>
                    <a:lnTo>
                      <a:pt x="1075" y="3163"/>
                    </a:lnTo>
                    <a:lnTo>
                      <a:pt x="1075" y="3163"/>
                    </a:lnTo>
                    <a:lnTo>
                      <a:pt x="1868" y="3970"/>
                    </a:lnTo>
                    <a:lnTo>
                      <a:pt x="3970" y="1902"/>
                    </a:lnTo>
                    <a:lnTo>
                      <a:pt x="4178" y="2088"/>
                    </a:lnTo>
                    <a:lnTo>
                      <a:pt x="3158" y="1079"/>
                    </a:lnTo>
                    <a:close/>
                    <a:moveTo>
                      <a:pt x="4265" y="2174"/>
                    </a:moveTo>
                    <a:lnTo>
                      <a:pt x="2168" y="4271"/>
                    </a:lnTo>
                    <a:lnTo>
                      <a:pt x="3002" y="5104"/>
                    </a:lnTo>
                    <a:lnTo>
                      <a:pt x="5104" y="3003"/>
                    </a:lnTo>
                    <a:lnTo>
                      <a:pt x="4265" y="217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4" name="Google Shape;824;p39"/>
          <p:cNvGrpSpPr/>
          <p:nvPr/>
        </p:nvGrpSpPr>
        <p:grpSpPr>
          <a:xfrm>
            <a:off x="6801156" y="2783966"/>
            <a:ext cx="1839285" cy="1783102"/>
            <a:chOff x="6966292" y="2776636"/>
            <a:chExt cx="1789014" cy="1734366"/>
          </a:xfrm>
        </p:grpSpPr>
        <p:grpSp>
          <p:nvGrpSpPr>
            <p:cNvPr id="825" name="Google Shape;825;p39"/>
            <p:cNvGrpSpPr/>
            <p:nvPr/>
          </p:nvGrpSpPr>
          <p:grpSpPr>
            <a:xfrm rot="-1030105">
              <a:off x="7135921" y="2960165"/>
              <a:ext cx="1449892" cy="1367258"/>
              <a:chOff x="1597150" y="1113575"/>
              <a:chExt cx="1299275" cy="1225225"/>
            </a:xfrm>
          </p:grpSpPr>
          <p:sp>
            <p:nvSpPr>
              <p:cNvPr id="826" name="Google Shape;826;p39"/>
              <p:cNvSpPr/>
              <p:nvPr/>
            </p:nvSpPr>
            <p:spPr>
              <a:xfrm>
                <a:off x="1901675" y="1781925"/>
                <a:ext cx="921375" cy="556875"/>
              </a:xfrm>
              <a:custGeom>
                <a:avLst/>
                <a:gdLst/>
                <a:ahLst/>
                <a:cxnLst/>
                <a:rect l="l" t="t" r="r" b="b"/>
                <a:pathLst>
                  <a:path w="36855" h="22275" extrusionOk="0">
                    <a:moveTo>
                      <a:pt x="13504" y="1760"/>
                    </a:moveTo>
                    <a:lnTo>
                      <a:pt x="21143" y="6497"/>
                    </a:lnTo>
                    <a:cubicBezTo>
                      <a:pt x="21277" y="6597"/>
                      <a:pt x="21410" y="6630"/>
                      <a:pt x="21577" y="6630"/>
                    </a:cubicBezTo>
                    <a:lnTo>
                      <a:pt x="35186" y="6630"/>
                    </a:lnTo>
                    <a:lnTo>
                      <a:pt x="35186" y="13202"/>
                    </a:lnTo>
                    <a:lnTo>
                      <a:pt x="28048" y="20307"/>
                    </a:lnTo>
                    <a:lnTo>
                      <a:pt x="8334" y="3828"/>
                    </a:lnTo>
                    <a:lnTo>
                      <a:pt x="13504" y="1760"/>
                    </a:lnTo>
                    <a:close/>
                    <a:moveTo>
                      <a:pt x="13592" y="1"/>
                    </a:moveTo>
                    <a:cubicBezTo>
                      <a:pt x="13494" y="1"/>
                      <a:pt x="13396" y="19"/>
                      <a:pt x="13304" y="59"/>
                    </a:cubicBezTo>
                    <a:lnTo>
                      <a:pt x="862" y="5029"/>
                    </a:lnTo>
                    <a:cubicBezTo>
                      <a:pt x="0" y="5415"/>
                      <a:pt x="382" y="6622"/>
                      <a:pt x="1183" y="6622"/>
                    </a:cubicBezTo>
                    <a:cubicBezTo>
                      <a:pt x="1282" y="6622"/>
                      <a:pt x="1386" y="6604"/>
                      <a:pt x="1496" y="6564"/>
                    </a:cubicBezTo>
                    <a:lnTo>
                      <a:pt x="6566" y="4562"/>
                    </a:lnTo>
                    <a:lnTo>
                      <a:pt x="27548" y="22075"/>
                    </a:lnTo>
                    <a:cubicBezTo>
                      <a:pt x="27714" y="22175"/>
                      <a:pt x="27881" y="22241"/>
                      <a:pt x="28081" y="22275"/>
                    </a:cubicBezTo>
                    <a:cubicBezTo>
                      <a:pt x="28315" y="22241"/>
                      <a:pt x="28515" y="22175"/>
                      <a:pt x="28682" y="22008"/>
                    </a:cubicBezTo>
                    <a:lnTo>
                      <a:pt x="36621" y="14169"/>
                    </a:lnTo>
                    <a:cubicBezTo>
                      <a:pt x="36754" y="14002"/>
                      <a:pt x="36854" y="13802"/>
                      <a:pt x="36854" y="13569"/>
                    </a:cubicBezTo>
                    <a:lnTo>
                      <a:pt x="36854" y="5796"/>
                    </a:lnTo>
                    <a:cubicBezTo>
                      <a:pt x="36854" y="5329"/>
                      <a:pt x="36487" y="4962"/>
                      <a:pt x="36020" y="4962"/>
                    </a:cubicBezTo>
                    <a:lnTo>
                      <a:pt x="21810" y="4962"/>
                    </a:lnTo>
                    <a:lnTo>
                      <a:pt x="14038" y="126"/>
                    </a:lnTo>
                    <a:cubicBezTo>
                      <a:pt x="13897" y="45"/>
                      <a:pt x="13743" y="1"/>
                      <a:pt x="1359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39"/>
              <p:cNvSpPr/>
              <p:nvPr/>
            </p:nvSpPr>
            <p:spPr>
              <a:xfrm>
                <a:off x="1935225" y="1890525"/>
                <a:ext cx="798325" cy="349050"/>
              </a:xfrm>
              <a:custGeom>
                <a:avLst/>
                <a:gdLst/>
                <a:ahLst/>
                <a:cxnLst/>
                <a:rect l="l" t="t" r="r" b="b"/>
                <a:pathLst>
                  <a:path w="31933" h="13962" extrusionOk="0">
                    <a:moveTo>
                      <a:pt x="1237" y="1"/>
                    </a:moveTo>
                    <a:cubicBezTo>
                      <a:pt x="548" y="1"/>
                      <a:pt x="1" y="938"/>
                      <a:pt x="687" y="1519"/>
                    </a:cubicBezTo>
                    <a:lnTo>
                      <a:pt x="13697" y="12360"/>
                    </a:lnTo>
                    <a:cubicBezTo>
                      <a:pt x="13830" y="12460"/>
                      <a:pt x="13997" y="12527"/>
                      <a:pt x="14164" y="12527"/>
                    </a:cubicBezTo>
                    <a:lnTo>
                      <a:pt x="30676" y="13961"/>
                    </a:lnTo>
                    <a:lnTo>
                      <a:pt x="30742" y="13961"/>
                    </a:lnTo>
                    <a:cubicBezTo>
                      <a:pt x="30753" y="13962"/>
                      <a:pt x="30765" y="13962"/>
                      <a:pt x="30776" y="13962"/>
                    </a:cubicBezTo>
                    <a:cubicBezTo>
                      <a:pt x="31878" y="13962"/>
                      <a:pt x="31932" y="12326"/>
                      <a:pt x="30842" y="12293"/>
                    </a:cubicBezTo>
                    <a:lnTo>
                      <a:pt x="14564" y="10892"/>
                    </a:lnTo>
                    <a:lnTo>
                      <a:pt x="1788" y="218"/>
                    </a:lnTo>
                    <a:cubicBezTo>
                      <a:pt x="1608" y="66"/>
                      <a:pt x="1417" y="1"/>
                      <a:pt x="123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 name="Google Shape;828;p39"/>
              <p:cNvSpPr/>
              <p:nvPr/>
            </p:nvSpPr>
            <p:spPr>
              <a:xfrm>
                <a:off x="2111050" y="1820900"/>
                <a:ext cx="717825" cy="277725"/>
              </a:xfrm>
              <a:custGeom>
                <a:avLst/>
                <a:gdLst/>
                <a:ahLst/>
                <a:cxnLst/>
                <a:rect l="l" t="t" r="r" b="b"/>
                <a:pathLst>
                  <a:path w="28713" h="11109" extrusionOk="0">
                    <a:moveTo>
                      <a:pt x="1229" y="0"/>
                    </a:moveTo>
                    <a:cubicBezTo>
                      <a:pt x="542" y="0"/>
                      <a:pt x="0" y="943"/>
                      <a:pt x="693" y="1502"/>
                    </a:cubicBezTo>
                    <a:lnTo>
                      <a:pt x="12201" y="10842"/>
                    </a:lnTo>
                    <a:cubicBezTo>
                      <a:pt x="12334" y="10942"/>
                      <a:pt x="12535" y="11009"/>
                      <a:pt x="12735" y="11009"/>
                    </a:cubicBezTo>
                    <a:lnTo>
                      <a:pt x="27595" y="11109"/>
                    </a:lnTo>
                    <a:lnTo>
                      <a:pt x="27595" y="11109"/>
                    </a:lnTo>
                    <a:cubicBezTo>
                      <a:pt x="28713" y="11093"/>
                      <a:pt x="28707" y="9441"/>
                      <a:pt x="27579" y="9441"/>
                    </a:cubicBezTo>
                    <a:lnTo>
                      <a:pt x="13002" y="9374"/>
                    </a:lnTo>
                    <a:lnTo>
                      <a:pt x="1760" y="201"/>
                    </a:lnTo>
                    <a:cubicBezTo>
                      <a:pt x="1586" y="60"/>
                      <a:pt x="1403" y="0"/>
                      <a:pt x="1229" y="0"/>
                    </a:cubicBezTo>
                    <a:close/>
                    <a:moveTo>
                      <a:pt x="27595" y="11109"/>
                    </a:moveTo>
                    <a:cubicBezTo>
                      <a:pt x="27590" y="11109"/>
                      <a:pt x="27584" y="11109"/>
                      <a:pt x="27579" y="11109"/>
                    </a:cubicBezTo>
                    <a:lnTo>
                      <a:pt x="27612" y="11109"/>
                    </a:lnTo>
                    <a:lnTo>
                      <a:pt x="27595" y="11109"/>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 name="Google Shape;829;p39"/>
              <p:cNvSpPr/>
              <p:nvPr/>
            </p:nvSpPr>
            <p:spPr>
              <a:xfrm>
                <a:off x="2540325" y="1906175"/>
                <a:ext cx="173475" cy="320875"/>
              </a:xfrm>
              <a:custGeom>
                <a:avLst/>
                <a:gdLst/>
                <a:ahLst/>
                <a:cxnLst/>
                <a:rect l="l" t="t" r="r" b="b"/>
                <a:pathLst>
                  <a:path w="6939" h="12835" extrusionOk="0">
                    <a:moveTo>
                      <a:pt x="6105" y="1"/>
                    </a:moveTo>
                    <a:cubicBezTo>
                      <a:pt x="5688" y="1"/>
                      <a:pt x="5271" y="276"/>
                      <a:pt x="5271" y="826"/>
                    </a:cubicBezTo>
                    <a:lnTo>
                      <a:pt x="5271" y="6497"/>
                    </a:lnTo>
                    <a:lnTo>
                      <a:pt x="300" y="11434"/>
                    </a:lnTo>
                    <a:cubicBezTo>
                      <a:pt x="0" y="11734"/>
                      <a:pt x="0" y="12268"/>
                      <a:pt x="300" y="12601"/>
                    </a:cubicBezTo>
                    <a:cubicBezTo>
                      <a:pt x="467" y="12768"/>
                      <a:pt x="667" y="12835"/>
                      <a:pt x="901" y="12835"/>
                    </a:cubicBezTo>
                    <a:cubicBezTo>
                      <a:pt x="1134" y="12835"/>
                      <a:pt x="1335" y="12768"/>
                      <a:pt x="1501" y="12601"/>
                    </a:cubicBezTo>
                    <a:lnTo>
                      <a:pt x="6672" y="7431"/>
                    </a:lnTo>
                    <a:cubicBezTo>
                      <a:pt x="6838" y="7264"/>
                      <a:pt x="6905" y="7064"/>
                      <a:pt x="6939" y="6831"/>
                    </a:cubicBezTo>
                    <a:lnTo>
                      <a:pt x="6939" y="826"/>
                    </a:lnTo>
                    <a:cubicBezTo>
                      <a:pt x="6939" y="276"/>
                      <a:pt x="6522" y="1"/>
                      <a:pt x="610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39"/>
              <p:cNvSpPr/>
              <p:nvPr/>
            </p:nvSpPr>
            <p:spPr>
              <a:xfrm>
                <a:off x="1869000" y="1568225"/>
                <a:ext cx="434500" cy="358625"/>
              </a:xfrm>
              <a:custGeom>
                <a:avLst/>
                <a:gdLst/>
                <a:ahLst/>
                <a:cxnLst/>
                <a:rect l="l" t="t" r="r" b="b"/>
                <a:pathLst>
                  <a:path w="17380" h="14345" extrusionOk="0">
                    <a:moveTo>
                      <a:pt x="11207" y="958"/>
                    </a:moveTo>
                    <a:cubicBezTo>
                      <a:pt x="11655" y="958"/>
                      <a:pt x="12076" y="1311"/>
                      <a:pt x="12076" y="1835"/>
                    </a:cubicBezTo>
                    <a:cubicBezTo>
                      <a:pt x="12076" y="2302"/>
                      <a:pt x="11676" y="2703"/>
                      <a:pt x="11209" y="2703"/>
                    </a:cubicBezTo>
                    <a:cubicBezTo>
                      <a:pt x="10442" y="2669"/>
                      <a:pt x="10075" y="1735"/>
                      <a:pt x="10608" y="1202"/>
                    </a:cubicBezTo>
                    <a:cubicBezTo>
                      <a:pt x="10788" y="1033"/>
                      <a:pt x="11000" y="958"/>
                      <a:pt x="11207" y="958"/>
                    </a:cubicBezTo>
                    <a:close/>
                    <a:moveTo>
                      <a:pt x="4240" y="3603"/>
                    </a:moveTo>
                    <a:cubicBezTo>
                      <a:pt x="4680" y="3603"/>
                      <a:pt x="5104" y="3954"/>
                      <a:pt x="5104" y="4471"/>
                    </a:cubicBezTo>
                    <a:cubicBezTo>
                      <a:pt x="5104" y="4938"/>
                      <a:pt x="4704" y="5338"/>
                      <a:pt x="4237" y="5338"/>
                    </a:cubicBezTo>
                    <a:cubicBezTo>
                      <a:pt x="3470" y="5338"/>
                      <a:pt x="3103" y="4404"/>
                      <a:pt x="3637" y="3870"/>
                    </a:cubicBezTo>
                    <a:cubicBezTo>
                      <a:pt x="3811" y="3685"/>
                      <a:pt x="4027" y="3603"/>
                      <a:pt x="4240" y="3603"/>
                    </a:cubicBezTo>
                    <a:close/>
                    <a:moveTo>
                      <a:pt x="17380" y="1"/>
                    </a:moveTo>
                    <a:lnTo>
                      <a:pt x="5571" y="168"/>
                    </a:lnTo>
                    <a:lnTo>
                      <a:pt x="1" y="4804"/>
                    </a:lnTo>
                    <a:lnTo>
                      <a:pt x="4070" y="7973"/>
                    </a:lnTo>
                    <a:lnTo>
                      <a:pt x="2503" y="14344"/>
                    </a:lnTo>
                    <a:lnTo>
                      <a:pt x="12076" y="10508"/>
                    </a:lnTo>
                    <a:lnTo>
                      <a:pt x="13711" y="4371"/>
                    </a:lnTo>
                    <a:lnTo>
                      <a:pt x="1738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39"/>
              <p:cNvSpPr/>
              <p:nvPr/>
            </p:nvSpPr>
            <p:spPr>
              <a:xfrm>
                <a:off x="1597150" y="1113575"/>
                <a:ext cx="1088300" cy="768250"/>
              </a:xfrm>
              <a:custGeom>
                <a:avLst/>
                <a:gdLst/>
                <a:ahLst/>
                <a:cxnLst/>
                <a:rect l="l" t="t" r="r" b="b"/>
                <a:pathLst>
                  <a:path w="43532" h="30730" extrusionOk="0">
                    <a:moveTo>
                      <a:pt x="23751" y="708"/>
                    </a:moveTo>
                    <a:cubicBezTo>
                      <a:pt x="29888" y="708"/>
                      <a:pt x="35125" y="5978"/>
                      <a:pt x="37294" y="13483"/>
                    </a:cubicBezTo>
                    <a:lnTo>
                      <a:pt x="36860" y="13650"/>
                    </a:lnTo>
                    <a:cubicBezTo>
                      <a:pt x="34992" y="7179"/>
                      <a:pt x="30822" y="2375"/>
                      <a:pt x="25752" y="1375"/>
                    </a:cubicBezTo>
                    <a:lnTo>
                      <a:pt x="25752" y="1375"/>
                    </a:lnTo>
                    <a:cubicBezTo>
                      <a:pt x="27120" y="2275"/>
                      <a:pt x="28321" y="4110"/>
                      <a:pt x="29321" y="6712"/>
                    </a:cubicBezTo>
                    <a:cubicBezTo>
                      <a:pt x="30322" y="9614"/>
                      <a:pt x="30989" y="12649"/>
                      <a:pt x="31256" y="15718"/>
                    </a:cubicBezTo>
                    <a:lnTo>
                      <a:pt x="30822" y="15885"/>
                    </a:lnTo>
                    <a:cubicBezTo>
                      <a:pt x="29988" y="7412"/>
                      <a:pt x="27120" y="1175"/>
                      <a:pt x="23751" y="1175"/>
                    </a:cubicBezTo>
                    <a:cubicBezTo>
                      <a:pt x="20348" y="1175"/>
                      <a:pt x="17513" y="7446"/>
                      <a:pt x="16679" y="15918"/>
                    </a:cubicBezTo>
                    <a:lnTo>
                      <a:pt x="16179" y="16119"/>
                    </a:lnTo>
                    <a:cubicBezTo>
                      <a:pt x="16445" y="12916"/>
                      <a:pt x="17113" y="9747"/>
                      <a:pt x="18180" y="6712"/>
                    </a:cubicBezTo>
                    <a:cubicBezTo>
                      <a:pt x="19181" y="4110"/>
                      <a:pt x="20382" y="2275"/>
                      <a:pt x="21716" y="1375"/>
                    </a:cubicBezTo>
                    <a:lnTo>
                      <a:pt x="21716" y="1375"/>
                    </a:lnTo>
                    <a:cubicBezTo>
                      <a:pt x="15411" y="2642"/>
                      <a:pt x="10474" y="9781"/>
                      <a:pt x="9707" y="18720"/>
                    </a:cubicBezTo>
                    <a:lnTo>
                      <a:pt x="9240" y="18954"/>
                    </a:lnTo>
                    <a:cubicBezTo>
                      <a:pt x="9974" y="8713"/>
                      <a:pt x="16212" y="708"/>
                      <a:pt x="23751" y="708"/>
                    </a:cubicBezTo>
                    <a:close/>
                    <a:moveTo>
                      <a:pt x="14744" y="26226"/>
                    </a:moveTo>
                    <a:lnTo>
                      <a:pt x="14744" y="26226"/>
                    </a:lnTo>
                    <a:cubicBezTo>
                      <a:pt x="14633" y="26275"/>
                      <a:pt x="14522" y="26324"/>
                      <a:pt x="14411" y="26374"/>
                    </a:cubicBezTo>
                    <a:lnTo>
                      <a:pt x="14411" y="26374"/>
                    </a:lnTo>
                    <a:lnTo>
                      <a:pt x="14411" y="26393"/>
                    </a:lnTo>
                    <a:lnTo>
                      <a:pt x="14744" y="26226"/>
                    </a:lnTo>
                    <a:close/>
                    <a:moveTo>
                      <a:pt x="23726" y="0"/>
                    </a:moveTo>
                    <a:cubicBezTo>
                      <a:pt x="21373" y="0"/>
                      <a:pt x="18970" y="418"/>
                      <a:pt x="16612" y="1308"/>
                    </a:cubicBezTo>
                    <a:cubicBezTo>
                      <a:pt x="4770" y="5811"/>
                      <a:pt x="0" y="19988"/>
                      <a:pt x="6705" y="30729"/>
                    </a:cubicBezTo>
                    <a:cubicBezTo>
                      <a:pt x="9139" y="29031"/>
                      <a:pt x="11728" y="27580"/>
                      <a:pt x="14411" y="26374"/>
                    </a:cubicBezTo>
                    <a:lnTo>
                      <a:pt x="14411" y="26374"/>
                    </a:lnTo>
                    <a:lnTo>
                      <a:pt x="14411" y="26326"/>
                    </a:lnTo>
                    <a:lnTo>
                      <a:pt x="10108" y="22990"/>
                    </a:lnTo>
                    <a:lnTo>
                      <a:pt x="16279" y="17887"/>
                    </a:lnTo>
                    <a:lnTo>
                      <a:pt x="29288" y="17720"/>
                    </a:lnTo>
                    <a:lnTo>
                      <a:pt x="25185" y="22590"/>
                    </a:lnTo>
                    <a:lnTo>
                      <a:pt x="24851" y="22690"/>
                    </a:lnTo>
                    <a:cubicBezTo>
                      <a:pt x="26953" y="22123"/>
                      <a:pt x="29088" y="21689"/>
                      <a:pt x="31256" y="21356"/>
                    </a:cubicBezTo>
                    <a:lnTo>
                      <a:pt x="31256" y="21322"/>
                    </a:lnTo>
                    <a:lnTo>
                      <a:pt x="43531" y="16752"/>
                    </a:lnTo>
                    <a:cubicBezTo>
                      <a:pt x="41848" y="6761"/>
                      <a:pt x="33190" y="0"/>
                      <a:pt x="2372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39"/>
              <p:cNvSpPr/>
              <p:nvPr/>
            </p:nvSpPr>
            <p:spPr>
              <a:xfrm>
                <a:off x="2448575" y="1547375"/>
                <a:ext cx="447850" cy="97100"/>
              </a:xfrm>
              <a:custGeom>
                <a:avLst/>
                <a:gdLst/>
                <a:ahLst/>
                <a:cxnLst/>
                <a:rect l="l" t="t" r="r" b="b"/>
                <a:pathLst>
                  <a:path w="17914" h="3884" extrusionOk="0">
                    <a:moveTo>
                      <a:pt x="10242" y="1"/>
                    </a:moveTo>
                    <a:lnTo>
                      <a:pt x="1" y="3837"/>
                    </a:lnTo>
                    <a:cubicBezTo>
                      <a:pt x="1041" y="3855"/>
                      <a:pt x="2729" y="3883"/>
                      <a:pt x="4662" y="3883"/>
                    </a:cubicBezTo>
                    <a:cubicBezTo>
                      <a:pt x="6264" y="3883"/>
                      <a:pt x="8033" y="3864"/>
                      <a:pt x="9741" y="3804"/>
                    </a:cubicBezTo>
                    <a:cubicBezTo>
                      <a:pt x="14011" y="3637"/>
                      <a:pt x="17914" y="3170"/>
                      <a:pt x="17914" y="2069"/>
                    </a:cubicBezTo>
                    <a:lnTo>
                      <a:pt x="10242"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 name="Google Shape;833;p39"/>
            <p:cNvGrpSpPr/>
            <p:nvPr/>
          </p:nvGrpSpPr>
          <p:grpSpPr>
            <a:xfrm rot="-1030105">
              <a:off x="7135784" y="2960215"/>
              <a:ext cx="1449892" cy="1367258"/>
              <a:chOff x="1597150" y="1113575"/>
              <a:chExt cx="1299275" cy="1225225"/>
            </a:xfrm>
          </p:grpSpPr>
          <p:sp>
            <p:nvSpPr>
              <p:cNvPr id="834" name="Google Shape;834;p39"/>
              <p:cNvSpPr/>
              <p:nvPr/>
            </p:nvSpPr>
            <p:spPr>
              <a:xfrm>
                <a:off x="1901675" y="1781925"/>
                <a:ext cx="921375" cy="556875"/>
              </a:xfrm>
              <a:custGeom>
                <a:avLst/>
                <a:gdLst/>
                <a:ahLst/>
                <a:cxnLst/>
                <a:rect l="l" t="t" r="r" b="b"/>
                <a:pathLst>
                  <a:path w="36855" h="22275" extrusionOk="0">
                    <a:moveTo>
                      <a:pt x="13504" y="1760"/>
                    </a:moveTo>
                    <a:lnTo>
                      <a:pt x="21143" y="6497"/>
                    </a:lnTo>
                    <a:cubicBezTo>
                      <a:pt x="21277" y="6597"/>
                      <a:pt x="21410" y="6630"/>
                      <a:pt x="21577" y="6630"/>
                    </a:cubicBezTo>
                    <a:lnTo>
                      <a:pt x="35186" y="6630"/>
                    </a:lnTo>
                    <a:lnTo>
                      <a:pt x="35186" y="13202"/>
                    </a:lnTo>
                    <a:lnTo>
                      <a:pt x="28048" y="20307"/>
                    </a:lnTo>
                    <a:lnTo>
                      <a:pt x="8334" y="3828"/>
                    </a:lnTo>
                    <a:lnTo>
                      <a:pt x="13504" y="1760"/>
                    </a:lnTo>
                    <a:close/>
                    <a:moveTo>
                      <a:pt x="13592" y="1"/>
                    </a:moveTo>
                    <a:cubicBezTo>
                      <a:pt x="13494" y="1"/>
                      <a:pt x="13396" y="19"/>
                      <a:pt x="13304" y="59"/>
                    </a:cubicBezTo>
                    <a:lnTo>
                      <a:pt x="862" y="5029"/>
                    </a:lnTo>
                    <a:cubicBezTo>
                      <a:pt x="0" y="5415"/>
                      <a:pt x="382" y="6622"/>
                      <a:pt x="1183" y="6622"/>
                    </a:cubicBezTo>
                    <a:cubicBezTo>
                      <a:pt x="1282" y="6622"/>
                      <a:pt x="1386" y="6604"/>
                      <a:pt x="1496" y="6564"/>
                    </a:cubicBezTo>
                    <a:lnTo>
                      <a:pt x="6566" y="4562"/>
                    </a:lnTo>
                    <a:lnTo>
                      <a:pt x="27548" y="22075"/>
                    </a:lnTo>
                    <a:cubicBezTo>
                      <a:pt x="27714" y="22175"/>
                      <a:pt x="27881" y="22241"/>
                      <a:pt x="28081" y="22275"/>
                    </a:cubicBezTo>
                    <a:cubicBezTo>
                      <a:pt x="28315" y="22241"/>
                      <a:pt x="28515" y="22175"/>
                      <a:pt x="28682" y="22008"/>
                    </a:cubicBezTo>
                    <a:lnTo>
                      <a:pt x="36621" y="14169"/>
                    </a:lnTo>
                    <a:cubicBezTo>
                      <a:pt x="36754" y="14002"/>
                      <a:pt x="36854" y="13802"/>
                      <a:pt x="36854" y="13569"/>
                    </a:cubicBezTo>
                    <a:lnTo>
                      <a:pt x="36854" y="5796"/>
                    </a:lnTo>
                    <a:cubicBezTo>
                      <a:pt x="36854" y="5329"/>
                      <a:pt x="36487" y="4962"/>
                      <a:pt x="36020" y="4962"/>
                    </a:cubicBezTo>
                    <a:lnTo>
                      <a:pt x="21810" y="4962"/>
                    </a:lnTo>
                    <a:lnTo>
                      <a:pt x="14038" y="126"/>
                    </a:lnTo>
                    <a:cubicBezTo>
                      <a:pt x="13897" y="45"/>
                      <a:pt x="13743" y="1"/>
                      <a:pt x="13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39"/>
              <p:cNvSpPr/>
              <p:nvPr/>
            </p:nvSpPr>
            <p:spPr>
              <a:xfrm>
                <a:off x="1935225" y="1890525"/>
                <a:ext cx="798325" cy="349050"/>
              </a:xfrm>
              <a:custGeom>
                <a:avLst/>
                <a:gdLst/>
                <a:ahLst/>
                <a:cxnLst/>
                <a:rect l="l" t="t" r="r" b="b"/>
                <a:pathLst>
                  <a:path w="31933" h="13962" extrusionOk="0">
                    <a:moveTo>
                      <a:pt x="1237" y="1"/>
                    </a:moveTo>
                    <a:cubicBezTo>
                      <a:pt x="548" y="1"/>
                      <a:pt x="1" y="938"/>
                      <a:pt x="687" y="1519"/>
                    </a:cubicBezTo>
                    <a:lnTo>
                      <a:pt x="13697" y="12360"/>
                    </a:lnTo>
                    <a:cubicBezTo>
                      <a:pt x="13830" y="12460"/>
                      <a:pt x="13997" y="12527"/>
                      <a:pt x="14164" y="12527"/>
                    </a:cubicBezTo>
                    <a:lnTo>
                      <a:pt x="30676" y="13961"/>
                    </a:lnTo>
                    <a:lnTo>
                      <a:pt x="30742" y="13961"/>
                    </a:lnTo>
                    <a:cubicBezTo>
                      <a:pt x="30753" y="13962"/>
                      <a:pt x="30765" y="13962"/>
                      <a:pt x="30776" y="13962"/>
                    </a:cubicBezTo>
                    <a:cubicBezTo>
                      <a:pt x="31878" y="13962"/>
                      <a:pt x="31932" y="12326"/>
                      <a:pt x="30842" y="12293"/>
                    </a:cubicBezTo>
                    <a:lnTo>
                      <a:pt x="14564" y="10892"/>
                    </a:lnTo>
                    <a:lnTo>
                      <a:pt x="1788" y="218"/>
                    </a:lnTo>
                    <a:cubicBezTo>
                      <a:pt x="1608" y="66"/>
                      <a:pt x="1417" y="1"/>
                      <a:pt x="1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39"/>
              <p:cNvSpPr/>
              <p:nvPr/>
            </p:nvSpPr>
            <p:spPr>
              <a:xfrm>
                <a:off x="2111050" y="1820900"/>
                <a:ext cx="717825" cy="277725"/>
              </a:xfrm>
              <a:custGeom>
                <a:avLst/>
                <a:gdLst/>
                <a:ahLst/>
                <a:cxnLst/>
                <a:rect l="l" t="t" r="r" b="b"/>
                <a:pathLst>
                  <a:path w="28713" h="11109" extrusionOk="0">
                    <a:moveTo>
                      <a:pt x="1229" y="0"/>
                    </a:moveTo>
                    <a:cubicBezTo>
                      <a:pt x="542" y="0"/>
                      <a:pt x="0" y="943"/>
                      <a:pt x="693" y="1502"/>
                    </a:cubicBezTo>
                    <a:lnTo>
                      <a:pt x="12201" y="10842"/>
                    </a:lnTo>
                    <a:cubicBezTo>
                      <a:pt x="12334" y="10942"/>
                      <a:pt x="12535" y="11009"/>
                      <a:pt x="12735" y="11009"/>
                    </a:cubicBezTo>
                    <a:lnTo>
                      <a:pt x="27595" y="11109"/>
                    </a:lnTo>
                    <a:lnTo>
                      <a:pt x="27595" y="11109"/>
                    </a:lnTo>
                    <a:cubicBezTo>
                      <a:pt x="28713" y="11093"/>
                      <a:pt x="28707" y="9441"/>
                      <a:pt x="27579" y="9441"/>
                    </a:cubicBezTo>
                    <a:lnTo>
                      <a:pt x="13002" y="9374"/>
                    </a:lnTo>
                    <a:lnTo>
                      <a:pt x="1760" y="201"/>
                    </a:lnTo>
                    <a:cubicBezTo>
                      <a:pt x="1586" y="60"/>
                      <a:pt x="1403" y="0"/>
                      <a:pt x="1229" y="0"/>
                    </a:cubicBezTo>
                    <a:close/>
                    <a:moveTo>
                      <a:pt x="27595" y="11109"/>
                    </a:moveTo>
                    <a:cubicBezTo>
                      <a:pt x="27590" y="11109"/>
                      <a:pt x="27584" y="11109"/>
                      <a:pt x="27579" y="11109"/>
                    </a:cubicBezTo>
                    <a:lnTo>
                      <a:pt x="27612" y="11109"/>
                    </a:lnTo>
                    <a:lnTo>
                      <a:pt x="27595" y="111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39"/>
              <p:cNvSpPr/>
              <p:nvPr/>
            </p:nvSpPr>
            <p:spPr>
              <a:xfrm>
                <a:off x="2540325" y="1906175"/>
                <a:ext cx="173475" cy="320875"/>
              </a:xfrm>
              <a:custGeom>
                <a:avLst/>
                <a:gdLst/>
                <a:ahLst/>
                <a:cxnLst/>
                <a:rect l="l" t="t" r="r" b="b"/>
                <a:pathLst>
                  <a:path w="6939" h="12835" extrusionOk="0">
                    <a:moveTo>
                      <a:pt x="6105" y="1"/>
                    </a:moveTo>
                    <a:cubicBezTo>
                      <a:pt x="5688" y="1"/>
                      <a:pt x="5271" y="276"/>
                      <a:pt x="5271" y="826"/>
                    </a:cubicBezTo>
                    <a:lnTo>
                      <a:pt x="5271" y="6497"/>
                    </a:lnTo>
                    <a:lnTo>
                      <a:pt x="300" y="11434"/>
                    </a:lnTo>
                    <a:cubicBezTo>
                      <a:pt x="0" y="11734"/>
                      <a:pt x="0" y="12268"/>
                      <a:pt x="300" y="12601"/>
                    </a:cubicBezTo>
                    <a:cubicBezTo>
                      <a:pt x="467" y="12768"/>
                      <a:pt x="667" y="12835"/>
                      <a:pt x="901" y="12835"/>
                    </a:cubicBezTo>
                    <a:cubicBezTo>
                      <a:pt x="1134" y="12835"/>
                      <a:pt x="1335" y="12768"/>
                      <a:pt x="1501" y="12601"/>
                    </a:cubicBezTo>
                    <a:lnTo>
                      <a:pt x="6672" y="7431"/>
                    </a:lnTo>
                    <a:cubicBezTo>
                      <a:pt x="6838" y="7264"/>
                      <a:pt x="6905" y="7064"/>
                      <a:pt x="6939" y="6831"/>
                    </a:cubicBezTo>
                    <a:lnTo>
                      <a:pt x="6939" y="826"/>
                    </a:lnTo>
                    <a:cubicBezTo>
                      <a:pt x="6939" y="276"/>
                      <a:pt x="6522" y="1"/>
                      <a:pt x="6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39"/>
              <p:cNvSpPr/>
              <p:nvPr/>
            </p:nvSpPr>
            <p:spPr>
              <a:xfrm>
                <a:off x="1869000" y="1568225"/>
                <a:ext cx="434500" cy="358625"/>
              </a:xfrm>
              <a:custGeom>
                <a:avLst/>
                <a:gdLst/>
                <a:ahLst/>
                <a:cxnLst/>
                <a:rect l="l" t="t" r="r" b="b"/>
                <a:pathLst>
                  <a:path w="17380" h="14345" extrusionOk="0">
                    <a:moveTo>
                      <a:pt x="11207" y="958"/>
                    </a:moveTo>
                    <a:cubicBezTo>
                      <a:pt x="11655" y="958"/>
                      <a:pt x="12076" y="1311"/>
                      <a:pt x="12076" y="1835"/>
                    </a:cubicBezTo>
                    <a:cubicBezTo>
                      <a:pt x="12076" y="2302"/>
                      <a:pt x="11676" y="2703"/>
                      <a:pt x="11209" y="2703"/>
                    </a:cubicBezTo>
                    <a:cubicBezTo>
                      <a:pt x="10442" y="2669"/>
                      <a:pt x="10075" y="1735"/>
                      <a:pt x="10608" y="1202"/>
                    </a:cubicBezTo>
                    <a:cubicBezTo>
                      <a:pt x="10788" y="1033"/>
                      <a:pt x="11000" y="958"/>
                      <a:pt x="11207" y="958"/>
                    </a:cubicBezTo>
                    <a:close/>
                    <a:moveTo>
                      <a:pt x="4240" y="3603"/>
                    </a:moveTo>
                    <a:cubicBezTo>
                      <a:pt x="4680" y="3603"/>
                      <a:pt x="5104" y="3954"/>
                      <a:pt x="5104" y="4471"/>
                    </a:cubicBezTo>
                    <a:cubicBezTo>
                      <a:pt x="5104" y="4938"/>
                      <a:pt x="4704" y="5338"/>
                      <a:pt x="4237" y="5338"/>
                    </a:cubicBezTo>
                    <a:cubicBezTo>
                      <a:pt x="3470" y="5338"/>
                      <a:pt x="3103" y="4404"/>
                      <a:pt x="3637" y="3870"/>
                    </a:cubicBezTo>
                    <a:cubicBezTo>
                      <a:pt x="3811" y="3685"/>
                      <a:pt x="4027" y="3603"/>
                      <a:pt x="4240" y="3603"/>
                    </a:cubicBezTo>
                    <a:close/>
                    <a:moveTo>
                      <a:pt x="17380" y="1"/>
                    </a:moveTo>
                    <a:lnTo>
                      <a:pt x="5571" y="168"/>
                    </a:lnTo>
                    <a:lnTo>
                      <a:pt x="1" y="4804"/>
                    </a:lnTo>
                    <a:lnTo>
                      <a:pt x="4070" y="7973"/>
                    </a:lnTo>
                    <a:lnTo>
                      <a:pt x="2503" y="14344"/>
                    </a:lnTo>
                    <a:lnTo>
                      <a:pt x="12076" y="10508"/>
                    </a:lnTo>
                    <a:lnTo>
                      <a:pt x="13711" y="4371"/>
                    </a:lnTo>
                    <a:lnTo>
                      <a:pt x="173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39"/>
              <p:cNvSpPr/>
              <p:nvPr/>
            </p:nvSpPr>
            <p:spPr>
              <a:xfrm>
                <a:off x="1597150" y="1113575"/>
                <a:ext cx="1088300" cy="768250"/>
              </a:xfrm>
              <a:custGeom>
                <a:avLst/>
                <a:gdLst/>
                <a:ahLst/>
                <a:cxnLst/>
                <a:rect l="l" t="t" r="r" b="b"/>
                <a:pathLst>
                  <a:path w="43532" h="30730" extrusionOk="0">
                    <a:moveTo>
                      <a:pt x="23751" y="708"/>
                    </a:moveTo>
                    <a:cubicBezTo>
                      <a:pt x="29888" y="708"/>
                      <a:pt x="35125" y="5978"/>
                      <a:pt x="37294" y="13483"/>
                    </a:cubicBezTo>
                    <a:lnTo>
                      <a:pt x="36860" y="13650"/>
                    </a:lnTo>
                    <a:cubicBezTo>
                      <a:pt x="34992" y="7179"/>
                      <a:pt x="30822" y="2375"/>
                      <a:pt x="25752" y="1375"/>
                    </a:cubicBezTo>
                    <a:lnTo>
                      <a:pt x="25752" y="1375"/>
                    </a:lnTo>
                    <a:cubicBezTo>
                      <a:pt x="27120" y="2275"/>
                      <a:pt x="28321" y="4110"/>
                      <a:pt x="29321" y="6712"/>
                    </a:cubicBezTo>
                    <a:cubicBezTo>
                      <a:pt x="30322" y="9614"/>
                      <a:pt x="30989" y="12649"/>
                      <a:pt x="31256" y="15718"/>
                    </a:cubicBezTo>
                    <a:lnTo>
                      <a:pt x="30822" y="15885"/>
                    </a:lnTo>
                    <a:cubicBezTo>
                      <a:pt x="29988" y="7412"/>
                      <a:pt x="27120" y="1175"/>
                      <a:pt x="23751" y="1175"/>
                    </a:cubicBezTo>
                    <a:cubicBezTo>
                      <a:pt x="20348" y="1175"/>
                      <a:pt x="17513" y="7446"/>
                      <a:pt x="16679" y="15918"/>
                    </a:cubicBezTo>
                    <a:lnTo>
                      <a:pt x="16179" y="16119"/>
                    </a:lnTo>
                    <a:cubicBezTo>
                      <a:pt x="16445" y="12916"/>
                      <a:pt x="17113" y="9747"/>
                      <a:pt x="18180" y="6712"/>
                    </a:cubicBezTo>
                    <a:cubicBezTo>
                      <a:pt x="19181" y="4110"/>
                      <a:pt x="20382" y="2275"/>
                      <a:pt x="21716" y="1375"/>
                    </a:cubicBezTo>
                    <a:lnTo>
                      <a:pt x="21716" y="1375"/>
                    </a:lnTo>
                    <a:cubicBezTo>
                      <a:pt x="15411" y="2642"/>
                      <a:pt x="10474" y="9781"/>
                      <a:pt x="9707" y="18720"/>
                    </a:cubicBezTo>
                    <a:lnTo>
                      <a:pt x="9240" y="18954"/>
                    </a:lnTo>
                    <a:cubicBezTo>
                      <a:pt x="9974" y="8713"/>
                      <a:pt x="16212" y="708"/>
                      <a:pt x="23751" y="708"/>
                    </a:cubicBezTo>
                    <a:close/>
                    <a:moveTo>
                      <a:pt x="14744" y="26226"/>
                    </a:moveTo>
                    <a:lnTo>
                      <a:pt x="14744" y="26226"/>
                    </a:lnTo>
                    <a:cubicBezTo>
                      <a:pt x="14633" y="26275"/>
                      <a:pt x="14522" y="26324"/>
                      <a:pt x="14411" y="26374"/>
                    </a:cubicBezTo>
                    <a:lnTo>
                      <a:pt x="14411" y="26374"/>
                    </a:lnTo>
                    <a:lnTo>
                      <a:pt x="14411" y="26393"/>
                    </a:lnTo>
                    <a:lnTo>
                      <a:pt x="14744" y="26226"/>
                    </a:lnTo>
                    <a:close/>
                    <a:moveTo>
                      <a:pt x="23726" y="0"/>
                    </a:moveTo>
                    <a:cubicBezTo>
                      <a:pt x="21373" y="0"/>
                      <a:pt x="18970" y="418"/>
                      <a:pt x="16612" y="1308"/>
                    </a:cubicBezTo>
                    <a:cubicBezTo>
                      <a:pt x="4770" y="5811"/>
                      <a:pt x="0" y="19988"/>
                      <a:pt x="6705" y="30729"/>
                    </a:cubicBezTo>
                    <a:cubicBezTo>
                      <a:pt x="9139" y="29031"/>
                      <a:pt x="11728" y="27580"/>
                      <a:pt x="14411" y="26374"/>
                    </a:cubicBezTo>
                    <a:lnTo>
                      <a:pt x="14411" y="26374"/>
                    </a:lnTo>
                    <a:lnTo>
                      <a:pt x="14411" y="26326"/>
                    </a:lnTo>
                    <a:lnTo>
                      <a:pt x="10108" y="22990"/>
                    </a:lnTo>
                    <a:lnTo>
                      <a:pt x="16279" y="17887"/>
                    </a:lnTo>
                    <a:lnTo>
                      <a:pt x="29288" y="17720"/>
                    </a:lnTo>
                    <a:lnTo>
                      <a:pt x="25185" y="22590"/>
                    </a:lnTo>
                    <a:lnTo>
                      <a:pt x="24851" y="22690"/>
                    </a:lnTo>
                    <a:cubicBezTo>
                      <a:pt x="26953" y="22123"/>
                      <a:pt x="29088" y="21689"/>
                      <a:pt x="31256" y="21356"/>
                    </a:cubicBezTo>
                    <a:lnTo>
                      <a:pt x="31256" y="21322"/>
                    </a:lnTo>
                    <a:lnTo>
                      <a:pt x="43531" y="16752"/>
                    </a:lnTo>
                    <a:cubicBezTo>
                      <a:pt x="41848" y="6761"/>
                      <a:pt x="33190" y="0"/>
                      <a:pt x="23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39"/>
              <p:cNvSpPr/>
              <p:nvPr/>
            </p:nvSpPr>
            <p:spPr>
              <a:xfrm>
                <a:off x="2448575" y="1547375"/>
                <a:ext cx="447850" cy="97100"/>
              </a:xfrm>
              <a:custGeom>
                <a:avLst/>
                <a:gdLst/>
                <a:ahLst/>
                <a:cxnLst/>
                <a:rect l="l" t="t" r="r" b="b"/>
                <a:pathLst>
                  <a:path w="17914" h="3884" extrusionOk="0">
                    <a:moveTo>
                      <a:pt x="10242" y="1"/>
                    </a:moveTo>
                    <a:lnTo>
                      <a:pt x="1" y="3837"/>
                    </a:lnTo>
                    <a:cubicBezTo>
                      <a:pt x="1041" y="3855"/>
                      <a:pt x="2729" y="3883"/>
                      <a:pt x="4662" y="3883"/>
                    </a:cubicBezTo>
                    <a:cubicBezTo>
                      <a:pt x="6264" y="3883"/>
                      <a:pt x="8033" y="3864"/>
                      <a:pt x="9741" y="3804"/>
                    </a:cubicBezTo>
                    <a:cubicBezTo>
                      <a:pt x="14011" y="3637"/>
                      <a:pt x="17914" y="3170"/>
                      <a:pt x="17914" y="2069"/>
                    </a:cubicBezTo>
                    <a:lnTo>
                      <a:pt x="10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842" name="Google Shape;842;p39"/>
          <p:cNvSpPr txBox="1"/>
          <p:nvPr/>
        </p:nvSpPr>
        <p:spPr>
          <a:xfrm>
            <a:off x="1337850" y="4500000"/>
            <a:ext cx="6468300" cy="26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e Vietnam"/>
              <a:ea typeface="Be Vietnam"/>
              <a:cs typeface="Be Vietnam"/>
              <a:sym typeface="Be Vietnam"/>
            </a:endParaRPr>
          </a:p>
        </p:txBody>
      </p:sp>
      <p:sp>
        <p:nvSpPr>
          <p:cNvPr id="4" name="Text Box 3"/>
          <p:cNvSpPr txBox="1"/>
          <p:nvPr/>
        </p:nvSpPr>
        <p:spPr>
          <a:xfrm>
            <a:off x="1887855" y="2118360"/>
            <a:ext cx="6215380" cy="968375"/>
          </a:xfrm>
          <a:prstGeom prst="rect">
            <a:avLst/>
          </a:prstGeom>
          <a:noFill/>
        </p:spPr>
        <p:txBody>
          <a:bodyPr wrap="square" rtlCol="0">
            <a:spAutoFit/>
          </a:bodyPr>
          <a:p>
            <a:r>
              <a:rPr lang="en-US" sz="1900" b="1">
                <a:gradFill>
                  <a:gsLst>
                    <a:gs pos="0">
                      <a:srgbClr val="7B32B2"/>
                    </a:gs>
                    <a:gs pos="100000">
                      <a:srgbClr val="401A5D"/>
                    </a:gs>
                  </a:gsLst>
                  <a:lin scaled="0"/>
                </a:gradFill>
              </a:rPr>
              <a:t>A CUSTOMISABLE AI DECK FOR PITCH REPORTS AND AUTOMATED THIRD UMPIRE DECISION REVIEW SYSTEM</a:t>
            </a:r>
            <a:endParaRPr lang="en-US" sz="1900" b="1">
              <a:gradFill>
                <a:gsLst>
                  <a:gs pos="0">
                    <a:srgbClr val="7B32B2"/>
                  </a:gs>
                  <a:gs pos="100000">
                    <a:srgbClr val="401A5D"/>
                  </a:gs>
                </a:gsLst>
                <a:lin scaled="0"/>
              </a:gradFill>
            </a:endParaRPr>
          </a:p>
        </p:txBody>
      </p:sp>
      <p:sp>
        <p:nvSpPr>
          <p:cNvPr id="2" name="Text Box 1"/>
          <p:cNvSpPr txBox="1"/>
          <p:nvPr/>
        </p:nvSpPr>
        <p:spPr>
          <a:xfrm>
            <a:off x="1887855" y="3086735"/>
            <a:ext cx="5589905" cy="1168400"/>
          </a:xfrm>
          <a:prstGeom prst="rect">
            <a:avLst/>
          </a:prstGeom>
          <a:noFill/>
        </p:spPr>
        <p:txBody>
          <a:bodyPr wrap="square" rtlCol="0" anchor="t">
            <a:spAutoFit/>
          </a:bodyPr>
          <a:p>
            <a:r>
              <a:rPr lang="en-US" b="1">
                <a:solidFill>
                  <a:schemeClr val="tx1">
                    <a:lumMod val="95000"/>
                    <a:lumOff val="5000"/>
                  </a:schemeClr>
                </a:solidFill>
                <a:sym typeface="+mn-ea"/>
              </a:rPr>
              <a:t>Guided by:  </a:t>
            </a:r>
            <a:r>
              <a:rPr lang="en-US" b="1">
                <a:gradFill>
                  <a:gsLst>
                    <a:gs pos="0">
                      <a:srgbClr val="7B32B2"/>
                    </a:gs>
                    <a:gs pos="100000">
                      <a:srgbClr val="401A5D"/>
                    </a:gs>
                  </a:gsLst>
                  <a:lin scaled="0"/>
                </a:gradFill>
                <a:sym typeface="+mn-ea"/>
              </a:rPr>
              <a:t>                                             </a:t>
            </a:r>
            <a:r>
              <a:rPr lang="en-US" b="1">
                <a:solidFill>
                  <a:schemeClr val="tx1">
                    <a:lumMod val="95000"/>
                    <a:lumOff val="5000"/>
                  </a:schemeClr>
                </a:solidFill>
                <a:sym typeface="+mn-ea"/>
              </a:rPr>
              <a:t>By:</a:t>
            </a:r>
            <a:endParaRPr lang="en-US" b="1">
              <a:solidFill>
                <a:schemeClr val="tx1">
                  <a:lumMod val="95000"/>
                  <a:lumOff val="5000"/>
                </a:schemeClr>
              </a:solidFill>
            </a:endParaRPr>
          </a:p>
          <a:p>
            <a:r>
              <a:rPr lang="en-US" b="1">
                <a:gradFill>
                  <a:gsLst>
                    <a:gs pos="0">
                      <a:srgbClr val="7B32B2"/>
                    </a:gs>
                    <a:gs pos="100000">
                      <a:srgbClr val="401A5D"/>
                    </a:gs>
                  </a:gsLst>
                  <a:lin scaled="0"/>
                </a:gradFill>
                <a:sym typeface="+mn-ea"/>
              </a:rPr>
              <a:t>Dr.P.Ramya                                             Gowtham C.P</a:t>
            </a:r>
            <a:endParaRPr lang="en-US" b="1">
              <a:gradFill>
                <a:gsLst>
                  <a:gs pos="0">
                    <a:srgbClr val="7B32B2"/>
                  </a:gs>
                  <a:gs pos="100000">
                    <a:srgbClr val="401A5D"/>
                  </a:gs>
                </a:gsLst>
                <a:lin scaled="0"/>
              </a:gradFill>
            </a:endParaRPr>
          </a:p>
          <a:p>
            <a:r>
              <a:rPr lang="en-US" b="1">
                <a:gradFill>
                  <a:gsLst>
                    <a:gs pos="0">
                      <a:srgbClr val="7B32B2"/>
                    </a:gs>
                    <a:gs pos="100000">
                      <a:srgbClr val="401A5D"/>
                    </a:gs>
                  </a:gsLst>
                  <a:lin scaled="0"/>
                </a:gradFill>
                <a:sym typeface="+mn-ea"/>
              </a:rPr>
              <a:t>                                                                 Kishore Kumar S</a:t>
            </a:r>
            <a:endParaRPr lang="en-US" b="1">
              <a:gradFill>
                <a:gsLst>
                  <a:gs pos="0">
                    <a:srgbClr val="7B32B2"/>
                  </a:gs>
                  <a:gs pos="100000">
                    <a:srgbClr val="401A5D"/>
                  </a:gs>
                </a:gsLst>
                <a:lin scaled="0"/>
              </a:gradFill>
            </a:endParaRPr>
          </a:p>
          <a:p>
            <a:r>
              <a:rPr lang="en-US" b="1">
                <a:gradFill>
                  <a:gsLst>
                    <a:gs pos="0">
                      <a:srgbClr val="7B32B2"/>
                    </a:gs>
                    <a:gs pos="100000">
                      <a:srgbClr val="401A5D"/>
                    </a:gs>
                  </a:gsLst>
                  <a:lin scaled="0"/>
                </a:gradFill>
                <a:sym typeface="+mn-ea"/>
              </a:rPr>
              <a:t>                                                                 Renugadevi P</a:t>
            </a:r>
            <a:endParaRPr lang="en-US" b="1">
              <a:gradFill>
                <a:gsLst>
                  <a:gs pos="0">
                    <a:srgbClr val="7B32B2"/>
                  </a:gs>
                  <a:gs pos="100000">
                    <a:srgbClr val="401A5D"/>
                  </a:gs>
                </a:gsLst>
                <a:lin scaled="0"/>
              </a:gradFill>
            </a:endParaRPr>
          </a:p>
          <a:p>
            <a:r>
              <a:rPr lang="en-US" b="1">
                <a:gradFill>
                  <a:gsLst>
                    <a:gs pos="0">
                      <a:srgbClr val="7B32B2"/>
                    </a:gs>
                    <a:gs pos="100000">
                      <a:srgbClr val="401A5D"/>
                    </a:gs>
                  </a:gsLst>
                  <a:lin scaled="0"/>
                </a:gradFill>
                <a:sym typeface="+mn-ea"/>
              </a:rPr>
              <a:t>                                                                 Silpica T.P</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2" name="Text Placeholder 1"/>
          <p:cNvSpPr/>
          <p:nvPr>
            <p:ph type="body" idx="1"/>
          </p:nvPr>
        </p:nvSpPr>
        <p:spPr/>
        <p:txBody>
          <a:bodyPr/>
          <a:p>
            <a:endParaRPr lang="en-US"/>
          </a:p>
        </p:txBody>
      </p:sp>
      <p:sp>
        <p:nvSpPr>
          <p:cNvPr id="3" name="Title 2"/>
          <p:cNvSpPr/>
          <p:nvPr>
            <p:ph type="title"/>
          </p:nvPr>
        </p:nvSpPr>
        <p:spPr>
          <a:xfrm>
            <a:off x="714375" y="114300"/>
            <a:ext cx="7715250" cy="711835"/>
          </a:xfrm>
        </p:spPr>
        <p:txBody>
          <a:bodyPr/>
          <a:p>
            <a:r>
              <a:rPr lang="en-US"/>
              <a:t>SYSTEM ARCHITECTURE FOR DRS:</a:t>
            </a:r>
            <a:endParaRPr lang="en-US"/>
          </a:p>
        </p:txBody>
      </p:sp>
      <p:graphicFrame>
        <p:nvGraphicFramePr>
          <p:cNvPr id="5" name="Object 4">
            <a:hlinkClick r:id="" action="ppaction://ole?verb="/>
          </p:cNvPr>
          <p:cNvGraphicFramePr>
            <a:graphicFrameLocks noChangeAspect="1"/>
          </p:cNvGraphicFramePr>
          <p:nvPr/>
        </p:nvGraphicFramePr>
        <p:xfrm>
          <a:off x="983615" y="1379855"/>
          <a:ext cx="7064375" cy="3530600"/>
        </p:xfrm>
        <a:graphic>
          <a:graphicData uri="http://schemas.openxmlformats.org/presentationml/2006/ole">
            <mc:AlternateContent xmlns:mc="http://schemas.openxmlformats.org/markup-compatibility/2006">
              <mc:Choice xmlns:v="urn:schemas-microsoft-com:vml" Requires="v">
                <p:oleObj spid="_x0000_s2050" name="" r:id="rId1" imgW="6097270" imgH="3430270" progId="PowerPoint.Show.12">
                  <p:embed/>
                </p:oleObj>
              </mc:Choice>
              <mc:Fallback>
                <p:oleObj name="" r:id="rId1" imgW="6097270" imgH="3430270" progId="PowerPoint.Show.12">
                  <p:embed/>
                  <p:pic>
                    <p:nvPicPr>
                      <p:cNvPr id="0" name="Picture 2049"/>
                      <p:cNvPicPr/>
                      <p:nvPr/>
                    </p:nvPicPr>
                    <p:blipFill>
                      <a:blip r:embed="rId2"/>
                      <a:stretch>
                        <a:fillRect/>
                      </a:stretch>
                    </p:blipFill>
                    <p:spPr>
                      <a:xfrm>
                        <a:off x="983615" y="1379855"/>
                        <a:ext cx="7064375" cy="3530600"/>
                      </a:xfrm>
                      <a:prstGeom prst="rect">
                        <a:avLst/>
                      </a:prstGeom>
                    </p:spPr>
                  </p:pic>
                </p:oleObj>
              </mc:Fallback>
            </mc:AlternateContent>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p:nvPr>
            <p:ph type="title"/>
          </p:nvPr>
        </p:nvSpPr>
        <p:spPr>
          <a:xfrm>
            <a:off x="714375" y="114300"/>
            <a:ext cx="7715250" cy="711835"/>
          </a:xfrm>
        </p:spPr>
        <p:txBody>
          <a:bodyPr/>
          <a:p>
            <a:r>
              <a:rPr lang="en-US"/>
              <a:t>SYSTEM ARCHITECTURE FOR DRS:</a:t>
            </a:r>
            <a:endParaRPr lang="en-US"/>
          </a:p>
        </p:txBody>
      </p:sp>
      <p:pic>
        <p:nvPicPr>
          <p:cNvPr id="4" name="Picture 3" descr="WhatsApp Image 2023-02-08 at 11.23.42 AM"/>
          <p:cNvPicPr>
            <a:picLocks noChangeAspect="1"/>
          </p:cNvPicPr>
          <p:nvPr/>
        </p:nvPicPr>
        <p:blipFill>
          <a:blip r:embed="rId1"/>
          <a:stretch>
            <a:fillRect/>
          </a:stretch>
        </p:blipFill>
        <p:spPr>
          <a:xfrm>
            <a:off x="5149850" y="1721485"/>
            <a:ext cx="3734435" cy="2555875"/>
          </a:xfrm>
          <a:prstGeom prst="rect">
            <a:avLst/>
          </a:prstGeom>
        </p:spPr>
      </p:pic>
      <p:pic>
        <p:nvPicPr>
          <p:cNvPr id="7" name="Picture 6"/>
          <p:cNvPicPr>
            <a:picLocks noChangeAspect="1"/>
          </p:cNvPicPr>
          <p:nvPr/>
        </p:nvPicPr>
        <p:blipFill>
          <a:blip r:embed="rId2"/>
          <a:stretch>
            <a:fillRect/>
          </a:stretch>
        </p:blipFill>
        <p:spPr>
          <a:xfrm>
            <a:off x="1209675" y="1830070"/>
            <a:ext cx="3167380" cy="25933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2" name="Text Placeholder 1"/>
          <p:cNvSpPr/>
          <p:nvPr>
            <p:ph type="body" idx="1"/>
          </p:nvPr>
        </p:nvSpPr>
        <p:spPr/>
        <p:txBody>
          <a:bodyPr/>
          <a:p>
            <a:endParaRPr lang="en-US"/>
          </a:p>
        </p:txBody>
      </p:sp>
      <p:sp>
        <p:nvSpPr>
          <p:cNvPr id="3" name="Title 2"/>
          <p:cNvSpPr/>
          <p:nvPr>
            <p:ph type="title"/>
          </p:nvPr>
        </p:nvSpPr>
        <p:spPr>
          <a:xfrm>
            <a:off x="714375" y="196215"/>
            <a:ext cx="7715250" cy="762635"/>
          </a:xfrm>
        </p:spPr>
        <p:txBody>
          <a:bodyPr/>
          <a:p>
            <a:r>
              <a:rPr lang="en-US"/>
              <a:t>SYSTEM ARCHITECTURE FOR PITCH REPORT:</a:t>
            </a:r>
            <a:endParaRPr lang="en-US"/>
          </a:p>
        </p:txBody>
      </p:sp>
      <p:graphicFrame>
        <p:nvGraphicFramePr>
          <p:cNvPr id="4" name="Object 3">
            <a:hlinkClick r:id="" action="ppaction://ole?verb="/>
          </p:cNvPr>
          <p:cNvGraphicFramePr>
            <a:graphicFrameLocks noChangeAspect="1"/>
          </p:cNvGraphicFramePr>
          <p:nvPr/>
        </p:nvGraphicFramePr>
        <p:xfrm>
          <a:off x="1024890" y="1442720"/>
          <a:ext cx="7114540" cy="3437255"/>
        </p:xfrm>
        <a:graphic>
          <a:graphicData uri="http://schemas.openxmlformats.org/presentationml/2006/ole">
            <mc:AlternateContent xmlns:mc="http://schemas.openxmlformats.org/markup-compatibility/2006">
              <mc:Choice xmlns:v="urn:schemas-microsoft-com:vml" Requires="v">
                <p:oleObj spid="_x0000_s1025" name="" r:id="rId1" imgW="6097270" imgH="3430270" progId="PowerPoint.Show.12">
                  <p:embed/>
                </p:oleObj>
              </mc:Choice>
              <mc:Fallback>
                <p:oleObj name="" r:id="rId1" imgW="6097270" imgH="3430270" progId="PowerPoint.Show.12">
                  <p:embed/>
                  <p:pic>
                    <p:nvPicPr>
                      <p:cNvPr id="0" name="Picture 1024"/>
                      <p:cNvPicPr/>
                      <p:nvPr/>
                    </p:nvPicPr>
                    <p:blipFill>
                      <a:blip r:embed="rId2"/>
                      <a:stretch>
                        <a:fillRect/>
                      </a:stretch>
                    </p:blipFill>
                    <p:spPr>
                      <a:xfrm>
                        <a:off x="1024890" y="1442720"/>
                        <a:ext cx="7114540" cy="3437255"/>
                      </a:xfrm>
                      <a:prstGeom prst="rect">
                        <a:avLst/>
                      </a:prstGeom>
                      <a:ln>
                        <a:solidFill>
                          <a:schemeClr val="tx1"/>
                        </a:solidFill>
                      </a:ln>
                    </p:spPr>
                  </p:pic>
                </p:oleObj>
              </mc:Fallback>
            </mc:AlternateContent>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32323"/>
        </a:solidFill>
        <a:effectLst/>
      </p:bgPr>
    </p:bg>
    <p:spTree>
      <p:nvGrpSpPr>
        <p:cNvPr id="866" name="Shape 866"/>
        <p:cNvGrpSpPr/>
        <p:nvPr/>
      </p:nvGrpSpPr>
      <p:grpSpPr>
        <a:xfrm>
          <a:off x="0" y="0"/>
          <a:ext cx="0" cy="0"/>
          <a:chOff x="0" y="0"/>
          <a:chExt cx="0" cy="0"/>
        </a:xfrm>
      </p:grpSpPr>
      <p:grpSp>
        <p:nvGrpSpPr>
          <p:cNvPr id="871" name="Google Shape;871;p43"/>
          <p:cNvGrpSpPr/>
          <p:nvPr/>
        </p:nvGrpSpPr>
        <p:grpSpPr>
          <a:xfrm>
            <a:off x="855030" y="3048448"/>
            <a:ext cx="3631500" cy="1608000"/>
            <a:chOff x="843600" y="3025025"/>
            <a:chExt cx="3631500" cy="1608000"/>
          </a:xfrm>
        </p:grpSpPr>
        <p:sp>
          <p:nvSpPr>
            <p:cNvPr id="872" name="Google Shape;872;p43"/>
            <p:cNvSpPr/>
            <p:nvPr/>
          </p:nvSpPr>
          <p:spPr>
            <a:xfrm>
              <a:off x="843600" y="3025025"/>
              <a:ext cx="3631500" cy="16080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73" name="Google Shape;873;p43"/>
            <p:cNvCxnSpPr/>
            <p:nvPr/>
          </p:nvCxnSpPr>
          <p:spPr>
            <a:xfrm>
              <a:off x="1841725" y="3034550"/>
              <a:ext cx="0" cy="1591200"/>
            </a:xfrm>
            <a:prstGeom prst="straightConnector1">
              <a:avLst/>
            </a:prstGeom>
            <a:noFill/>
            <a:ln w="19050" cap="flat" cmpd="sng">
              <a:solidFill>
                <a:schemeClr val="lt1"/>
              </a:solidFill>
              <a:prstDash val="solid"/>
              <a:round/>
              <a:headEnd type="none" w="med" len="med"/>
              <a:tailEnd type="none" w="med" len="med"/>
            </a:ln>
          </p:spPr>
        </p:cxnSp>
      </p:grpSp>
      <p:sp>
        <p:nvSpPr>
          <p:cNvPr id="875" name="Google Shape;875;p43"/>
          <p:cNvSpPr txBox="1"/>
          <p:nvPr>
            <p:ph type="title" idx="15"/>
          </p:nvPr>
        </p:nvSpPr>
        <p:spPr>
          <a:xfrm>
            <a:off x="4645489" y="3438500"/>
            <a:ext cx="1038600" cy="78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dk2"/>
                </a:solidFill>
              </a:rPr>
              <a:t>04</a:t>
            </a:r>
            <a:endParaRPr>
              <a:solidFill>
                <a:schemeClr val="dk2"/>
              </a:solidFill>
            </a:endParaRPr>
          </a:p>
        </p:txBody>
      </p:sp>
      <p:sp>
        <p:nvSpPr>
          <p:cNvPr id="876" name="Google Shape;876;p43"/>
          <p:cNvSpPr/>
          <p:nvPr/>
        </p:nvSpPr>
        <p:spPr>
          <a:xfrm>
            <a:off x="4780463" y="3606036"/>
            <a:ext cx="804923" cy="450025"/>
          </a:xfrm>
          <a:prstGeom prst="rect">
            <a:avLst/>
          </a:prstGeom>
        </p:spPr>
        <p:txBody>
          <a:bodyPr>
            <a:prstTxWarp prst="textPlain">
              <a:avLst/>
            </a:prstTxWarp>
          </a:bodyPr>
          <a:lstStyle/>
          <a:p>
            <a:pPr lvl="0" algn="ctr"/>
            <a:endParaRPr b="0" i="0">
              <a:ln w="19050" cap="flat" cmpd="sng">
                <a:solidFill>
                  <a:schemeClr val="accent1"/>
                </a:solidFill>
                <a:prstDash val="solid"/>
                <a:round/>
                <a:headEnd type="none" w="sm" len="sm"/>
                <a:tailEnd type="none" w="sm" len="sm"/>
              </a:ln>
              <a:solidFill>
                <a:schemeClr val="dk2"/>
              </a:solidFill>
              <a:latin typeface="Inter;900"/>
            </a:endParaRPr>
          </a:p>
        </p:txBody>
      </p:sp>
      <p:grpSp>
        <p:nvGrpSpPr>
          <p:cNvPr id="877" name="Google Shape;877;p43"/>
          <p:cNvGrpSpPr/>
          <p:nvPr/>
        </p:nvGrpSpPr>
        <p:grpSpPr>
          <a:xfrm>
            <a:off x="4668975" y="1278088"/>
            <a:ext cx="3631500" cy="1608000"/>
            <a:chOff x="4668975" y="1283750"/>
            <a:chExt cx="3631500" cy="1608000"/>
          </a:xfrm>
        </p:grpSpPr>
        <p:sp>
          <p:nvSpPr>
            <p:cNvPr id="878" name="Google Shape;878;p43"/>
            <p:cNvSpPr/>
            <p:nvPr/>
          </p:nvSpPr>
          <p:spPr>
            <a:xfrm>
              <a:off x="4668975" y="1283750"/>
              <a:ext cx="3631500" cy="16080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79" name="Google Shape;879;p43"/>
            <p:cNvCxnSpPr/>
            <p:nvPr/>
          </p:nvCxnSpPr>
          <p:spPr>
            <a:xfrm>
              <a:off x="5667100" y="1293275"/>
              <a:ext cx="0" cy="1591200"/>
            </a:xfrm>
            <a:prstGeom prst="straightConnector1">
              <a:avLst/>
            </a:prstGeom>
            <a:noFill/>
            <a:ln w="19050" cap="flat" cmpd="sng">
              <a:solidFill>
                <a:schemeClr val="lt1"/>
              </a:solidFill>
              <a:prstDash val="solid"/>
              <a:round/>
              <a:headEnd type="none" w="med" len="med"/>
              <a:tailEnd type="none" w="med" len="med"/>
            </a:ln>
          </p:spPr>
        </p:cxnSp>
      </p:grpSp>
      <p:sp>
        <p:nvSpPr>
          <p:cNvPr id="881" name="Google Shape;881;p43"/>
          <p:cNvSpPr txBox="1"/>
          <p:nvPr>
            <p:ph type="title" idx="14"/>
          </p:nvPr>
        </p:nvSpPr>
        <p:spPr>
          <a:xfrm>
            <a:off x="4645489" y="1690450"/>
            <a:ext cx="1038600" cy="78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dk2"/>
                </a:solidFill>
              </a:rPr>
              <a:t>02</a:t>
            </a:r>
            <a:endParaRPr>
              <a:solidFill>
                <a:schemeClr val="dk2"/>
              </a:solidFill>
            </a:endParaRPr>
          </a:p>
        </p:txBody>
      </p:sp>
      <p:sp>
        <p:nvSpPr>
          <p:cNvPr id="882" name="Google Shape;882;p43"/>
          <p:cNvSpPr/>
          <p:nvPr/>
        </p:nvSpPr>
        <p:spPr>
          <a:xfrm>
            <a:off x="4780463" y="1857998"/>
            <a:ext cx="768659" cy="450025"/>
          </a:xfrm>
          <a:prstGeom prst="rect">
            <a:avLst/>
          </a:prstGeom>
        </p:spPr>
        <p:txBody>
          <a:bodyPr>
            <a:prstTxWarp prst="textPlain">
              <a:avLst/>
            </a:prstTxWarp>
          </a:bodyPr>
          <a:lstStyle/>
          <a:p>
            <a:pPr lvl="0" algn="ctr"/>
            <a:r>
              <a:rPr b="0" i="0">
                <a:ln w="19050" cap="flat" cmpd="sng">
                  <a:solidFill>
                    <a:schemeClr val="accent1"/>
                  </a:solidFill>
                  <a:prstDash val="solid"/>
                  <a:round/>
                  <a:headEnd type="none" w="sm" len="sm"/>
                  <a:tailEnd type="none" w="sm" len="sm"/>
                </a:ln>
                <a:solidFill>
                  <a:schemeClr val="dk2"/>
                </a:solidFill>
                <a:latin typeface="Inter;900"/>
              </a:rPr>
              <a:t>02</a:t>
            </a:r>
            <a:endParaRPr b="0" i="0">
              <a:ln w="19050" cap="flat" cmpd="sng">
                <a:solidFill>
                  <a:schemeClr val="accent1"/>
                </a:solidFill>
                <a:prstDash val="solid"/>
                <a:round/>
                <a:headEnd type="none" w="sm" len="sm"/>
                <a:tailEnd type="none" w="sm" len="sm"/>
              </a:ln>
              <a:solidFill>
                <a:schemeClr val="dk2"/>
              </a:solidFill>
              <a:latin typeface="Inter;900"/>
            </a:endParaRPr>
          </a:p>
        </p:txBody>
      </p:sp>
      <p:sp>
        <p:nvSpPr>
          <p:cNvPr id="883" name="Google Shape;883;p43"/>
          <p:cNvSpPr txBox="1"/>
          <p:nvPr>
            <p:ph type="title" idx="13"/>
          </p:nvPr>
        </p:nvSpPr>
        <p:spPr>
          <a:xfrm>
            <a:off x="822998" y="3438500"/>
            <a:ext cx="1038600" cy="78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dk2"/>
                </a:solidFill>
              </a:rPr>
              <a:t>03</a:t>
            </a:r>
            <a:endParaRPr>
              <a:solidFill>
                <a:schemeClr val="dk2"/>
              </a:solidFill>
            </a:endParaRPr>
          </a:p>
        </p:txBody>
      </p:sp>
      <p:sp>
        <p:nvSpPr>
          <p:cNvPr id="884" name="Google Shape;884;p43"/>
          <p:cNvSpPr/>
          <p:nvPr/>
        </p:nvSpPr>
        <p:spPr>
          <a:xfrm>
            <a:off x="960664" y="3606036"/>
            <a:ext cx="785899" cy="450025"/>
          </a:xfrm>
          <a:prstGeom prst="rect">
            <a:avLst/>
          </a:prstGeom>
        </p:spPr>
        <p:txBody>
          <a:bodyPr>
            <a:prstTxWarp prst="textPlain">
              <a:avLst/>
            </a:prstTxWarp>
          </a:bodyPr>
          <a:lstStyle/>
          <a:p>
            <a:pPr lvl="0" algn="ctr"/>
            <a:r>
              <a:rPr b="0" i="0">
                <a:ln w="19050" cap="flat" cmpd="sng">
                  <a:solidFill>
                    <a:schemeClr val="accent1"/>
                  </a:solidFill>
                  <a:prstDash val="solid"/>
                  <a:round/>
                  <a:headEnd type="none" w="sm" len="sm"/>
                  <a:tailEnd type="none" w="sm" len="sm"/>
                </a:ln>
                <a:solidFill>
                  <a:schemeClr val="dk2"/>
                </a:solidFill>
                <a:latin typeface="Inter;900"/>
              </a:rPr>
              <a:t>03</a:t>
            </a:r>
            <a:endParaRPr b="0" i="0">
              <a:ln w="19050" cap="flat" cmpd="sng">
                <a:solidFill>
                  <a:schemeClr val="accent1"/>
                </a:solidFill>
                <a:prstDash val="solid"/>
                <a:round/>
                <a:headEnd type="none" w="sm" len="sm"/>
                <a:tailEnd type="none" w="sm" len="sm"/>
              </a:ln>
              <a:solidFill>
                <a:schemeClr val="dk2"/>
              </a:solidFill>
              <a:latin typeface="Inter;900"/>
            </a:endParaRPr>
          </a:p>
        </p:txBody>
      </p:sp>
      <p:sp>
        <p:nvSpPr>
          <p:cNvPr id="886" name="Google Shape;886;p43"/>
          <p:cNvSpPr/>
          <p:nvPr/>
        </p:nvSpPr>
        <p:spPr>
          <a:xfrm>
            <a:off x="843915" y="1278255"/>
            <a:ext cx="3631565" cy="160782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87" name="Google Shape;887;p43"/>
          <p:cNvCxnSpPr/>
          <p:nvPr/>
        </p:nvCxnSpPr>
        <p:spPr>
          <a:xfrm>
            <a:off x="1841500" y="1287780"/>
            <a:ext cx="0" cy="1591310"/>
          </a:xfrm>
          <a:prstGeom prst="straightConnector1">
            <a:avLst/>
          </a:prstGeom>
          <a:noFill/>
          <a:ln w="19050" cap="flat" cmpd="sng">
            <a:solidFill>
              <a:schemeClr val="lt1"/>
            </a:solidFill>
            <a:prstDash val="solid"/>
            <a:round/>
            <a:headEnd type="none" w="med" len="med"/>
            <a:tailEnd type="none" w="med" len="med"/>
          </a:ln>
        </p:spPr>
      </p:cxnSp>
      <p:sp>
        <p:nvSpPr>
          <p:cNvPr id="889" name="Google Shape;889;p43"/>
          <p:cNvSpPr txBox="1"/>
          <p:nvPr>
            <p:ph type="title"/>
          </p:nvPr>
        </p:nvSpPr>
        <p:spPr>
          <a:xfrm>
            <a:off x="714375" y="348375"/>
            <a:ext cx="7715100" cy="61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accent1"/>
                </a:solidFill>
              </a:rPr>
              <a:t>MODULES:</a:t>
            </a:r>
            <a:endParaRPr lang="en-US">
              <a:solidFill>
                <a:schemeClr val="accent1"/>
              </a:solidFill>
            </a:endParaRPr>
          </a:p>
        </p:txBody>
      </p:sp>
      <p:sp>
        <p:nvSpPr>
          <p:cNvPr id="891" name="Google Shape;891;p43"/>
          <p:cNvSpPr txBox="1"/>
          <p:nvPr>
            <p:ph type="title" idx="2"/>
          </p:nvPr>
        </p:nvSpPr>
        <p:spPr>
          <a:xfrm>
            <a:off x="1937385" y="1647190"/>
            <a:ext cx="2044065" cy="71310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a:solidFill>
                  <a:schemeClr val="accent1"/>
                </a:solidFill>
              </a:rPr>
              <a:t>Decision Review     System</a:t>
            </a:r>
            <a:endParaRPr lang="en-US">
              <a:solidFill>
                <a:schemeClr val="accent1"/>
              </a:solidFill>
            </a:endParaRPr>
          </a:p>
        </p:txBody>
      </p:sp>
      <p:sp>
        <p:nvSpPr>
          <p:cNvPr id="892" name="Google Shape;892;p43"/>
          <p:cNvSpPr txBox="1"/>
          <p:nvPr>
            <p:ph type="title" idx="3"/>
          </p:nvPr>
        </p:nvSpPr>
        <p:spPr>
          <a:xfrm>
            <a:off x="5944870" y="1534160"/>
            <a:ext cx="2484755" cy="134493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a:solidFill>
                  <a:schemeClr val="accent1"/>
                </a:solidFill>
              </a:rPr>
              <a:t>Pitch Report</a:t>
            </a:r>
            <a:endParaRPr lang="en-US" sz="1600">
              <a:solidFill>
                <a:schemeClr val="accent1"/>
              </a:solidFill>
            </a:endParaRPr>
          </a:p>
        </p:txBody>
      </p:sp>
      <p:sp>
        <p:nvSpPr>
          <p:cNvPr id="894" name="Google Shape;894;p43"/>
          <p:cNvSpPr txBox="1"/>
          <p:nvPr>
            <p:ph type="title" idx="5"/>
          </p:nvPr>
        </p:nvSpPr>
        <p:spPr>
          <a:xfrm>
            <a:off x="1937385" y="3205480"/>
            <a:ext cx="2484755" cy="101155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1600">
                <a:solidFill>
                  <a:schemeClr val="accent1"/>
                </a:solidFill>
              </a:rPr>
              <a:t> Laws of cricket</a:t>
            </a:r>
            <a:endParaRPr lang="en-US" altLang="en-GB" sz="1600">
              <a:solidFill>
                <a:schemeClr val="accent1"/>
              </a:solidFill>
            </a:endParaRPr>
          </a:p>
        </p:txBody>
      </p:sp>
      <p:sp>
        <p:nvSpPr>
          <p:cNvPr id="898" name="Google Shape;898;p43"/>
          <p:cNvSpPr txBox="1"/>
          <p:nvPr>
            <p:ph type="title" idx="9"/>
          </p:nvPr>
        </p:nvSpPr>
        <p:spPr>
          <a:xfrm>
            <a:off x="822998" y="1690450"/>
            <a:ext cx="1038600" cy="78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899" name="Google Shape;899;p43"/>
          <p:cNvSpPr/>
          <p:nvPr/>
        </p:nvSpPr>
        <p:spPr>
          <a:xfrm>
            <a:off x="1001776" y="1855548"/>
            <a:ext cx="648575" cy="450025"/>
          </a:xfrm>
          <a:prstGeom prst="rect">
            <a:avLst/>
          </a:prstGeom>
        </p:spPr>
        <p:txBody>
          <a:bodyPr>
            <a:prstTxWarp prst="textPlain">
              <a:avLst/>
            </a:prstTxWarp>
          </a:bodyPr>
          <a:lstStyle/>
          <a:p>
            <a:pPr lvl="0" algn="ctr"/>
            <a:r>
              <a:rPr b="0" i="0">
                <a:ln w="19050" cap="flat" cmpd="sng">
                  <a:solidFill>
                    <a:schemeClr val="accent1"/>
                  </a:solidFill>
                  <a:prstDash val="solid"/>
                  <a:round/>
                  <a:headEnd type="none" w="sm" len="sm"/>
                  <a:tailEnd type="none" w="sm" len="sm"/>
                </a:ln>
                <a:solidFill>
                  <a:schemeClr val="dk2"/>
                </a:solidFill>
                <a:latin typeface="Inter;900"/>
              </a:rPr>
              <a:t>01</a:t>
            </a:r>
            <a:endParaRPr b="0" i="0">
              <a:ln w="19050" cap="flat" cmpd="sng">
                <a:solidFill>
                  <a:schemeClr val="accent1"/>
                </a:solidFill>
                <a:prstDash val="solid"/>
                <a:round/>
                <a:headEnd type="none" w="sm" len="sm"/>
                <a:tailEnd type="none" w="sm" len="sm"/>
              </a:ln>
              <a:solidFill>
                <a:schemeClr val="dk2"/>
              </a:solidFill>
              <a:latin typeface="Inter;90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189" name="Shape 1189"/>
        <p:cNvGrpSpPr/>
        <p:nvPr/>
      </p:nvGrpSpPr>
      <p:grpSpPr>
        <a:xfrm>
          <a:off x="0" y="0"/>
          <a:ext cx="0" cy="0"/>
          <a:chOff x="0" y="0"/>
          <a:chExt cx="0" cy="0"/>
        </a:xfrm>
      </p:grpSpPr>
      <p:sp>
        <p:nvSpPr>
          <p:cNvPr id="1190" name="Google Shape;1190;p50"/>
          <p:cNvSpPr/>
          <p:nvPr/>
        </p:nvSpPr>
        <p:spPr>
          <a:xfrm>
            <a:off x="2070100" y="1490345"/>
            <a:ext cx="4851400" cy="291338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500">
              <a:solidFill>
                <a:schemeClr val="dk1"/>
              </a:solidFill>
              <a:latin typeface="Inter Black" panose="02000503000000020004"/>
              <a:ea typeface="Inter Black" panose="02000503000000020004"/>
              <a:cs typeface="Inter Black" panose="02000503000000020004"/>
              <a:sym typeface="Inter Black" panose="02000503000000020004"/>
            </a:endParaRPr>
          </a:p>
        </p:txBody>
      </p:sp>
      <p:sp>
        <p:nvSpPr>
          <p:cNvPr id="1191" name="Google Shape;1191;p50"/>
          <p:cNvSpPr txBox="1"/>
          <p:nvPr>
            <p:ph type="body" idx="1"/>
          </p:nvPr>
        </p:nvSpPr>
        <p:spPr>
          <a:xfrm>
            <a:off x="2201545" y="1490345"/>
            <a:ext cx="4588510" cy="32512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rgbClr val="FFFFFF"/>
              </a:buClr>
              <a:buSzPts val="1100"/>
              <a:buFont typeface="Wingdings" panose="05000000000000000000" charset="0"/>
              <a:buChar char="v"/>
            </a:pPr>
            <a:r>
              <a:rPr lang="en-GB">
                <a:latin typeface="Times New Roman" panose="02020603050405020304" charset="0"/>
                <a:cs typeface="Times New Roman" panose="02020603050405020304" charset="0"/>
              </a:rPr>
              <a:t>We ha</a:t>
            </a:r>
            <a:r>
              <a:rPr lang="en-US" altLang="en-GB">
                <a:latin typeface="Times New Roman" panose="02020603050405020304" charset="0"/>
                <a:cs typeface="Times New Roman" panose="02020603050405020304" charset="0"/>
              </a:rPr>
              <a:t>ve made</a:t>
            </a:r>
            <a:r>
              <a:rPr lang="en-GB">
                <a:latin typeface="Times New Roman" panose="02020603050405020304" charset="0"/>
                <a:cs typeface="Times New Roman" panose="02020603050405020304" charset="0"/>
              </a:rPr>
              <a:t> a well advanced decision review system analyser to reduce time and make Leg Before the Wicket (LBW) decision more fair.</a:t>
            </a:r>
            <a:endParaRPr 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GB">
              <a:latin typeface="Times New Roman" panose="02020603050405020304" charset="0"/>
              <a:cs typeface="Times New Roman" panose="02020603050405020304" charset="0"/>
            </a:endParaRPr>
          </a:p>
          <a:p>
            <a:pPr marL="285750" lvl="0" indent="-285750" algn="l" rtl="0">
              <a:spcBef>
                <a:spcPts val="0"/>
              </a:spcBef>
              <a:spcAft>
                <a:spcPts val="0"/>
              </a:spcAft>
              <a:buClr>
                <a:srgbClr val="FFFFFF"/>
              </a:buClr>
              <a:buSzPts val="1100"/>
              <a:buFont typeface="Wingdings" panose="05000000000000000000" charset="0"/>
              <a:buChar char="v"/>
            </a:pPr>
            <a:r>
              <a:rPr lang="en-GB">
                <a:latin typeface="Times New Roman" panose="02020603050405020304" charset="0"/>
                <a:cs typeface="Times New Roman" panose="02020603050405020304" charset="0"/>
              </a:rPr>
              <a:t>Now-a-days the umpires call in the DRS plays a vital role during some crucial decision making time.</a:t>
            </a:r>
            <a:endParaRPr 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GB">
              <a:latin typeface="Times New Roman" panose="02020603050405020304" charset="0"/>
              <a:cs typeface="Times New Roman" panose="02020603050405020304" charset="0"/>
            </a:endParaRPr>
          </a:p>
          <a:p>
            <a:pPr marL="285750" lvl="0" indent="-285750" algn="l" rtl="0">
              <a:spcBef>
                <a:spcPts val="0"/>
              </a:spcBef>
              <a:spcAft>
                <a:spcPts val="0"/>
              </a:spcAft>
              <a:buClr>
                <a:srgbClr val="FFFFFF"/>
              </a:buClr>
              <a:buSzPts val="1100"/>
              <a:buFont typeface="Wingdings" panose="05000000000000000000" charset="0"/>
              <a:buChar char="v"/>
            </a:pPr>
            <a:r>
              <a:rPr lang="en-GB">
                <a:latin typeface="Times New Roman" panose="02020603050405020304" charset="0"/>
                <a:cs typeface="Times New Roman" panose="02020603050405020304" charset="0"/>
              </a:rPr>
              <a:t>Our implementation will make DRS automated to g</a:t>
            </a:r>
            <a:r>
              <a:rPr lang="en-US" altLang="en-GB">
                <a:latin typeface="Times New Roman" panose="02020603050405020304" charset="0"/>
                <a:cs typeface="Times New Roman" panose="02020603050405020304" charset="0"/>
              </a:rPr>
              <a:t>ive</a:t>
            </a:r>
            <a:r>
              <a:rPr lang="en-GB">
                <a:latin typeface="Times New Roman" panose="02020603050405020304" charset="0"/>
                <a:cs typeface="Times New Roman" panose="02020603050405020304" charset="0"/>
              </a:rPr>
              <a:t> a more fair decision,so there is no more need for third umpire analysis in DRS</a:t>
            </a:r>
            <a:r>
              <a:rPr lang="en-US" altLang="en-GB">
                <a:latin typeface="Times New Roman" panose="02020603050405020304" charset="0"/>
                <a:cs typeface="Times New Roman" panose="02020603050405020304" charset="0"/>
              </a:rPr>
              <a:t>.</a:t>
            </a:r>
            <a:endParaRPr lang="en-US" altLang="en-GB">
              <a:latin typeface="Times New Roman" panose="02020603050405020304" charset="0"/>
              <a:cs typeface="Times New Roman" panose="02020603050405020304" charset="0"/>
            </a:endParaRPr>
          </a:p>
          <a:p>
            <a:pPr marL="285750" lvl="0" indent="-285750" algn="l" rtl="0">
              <a:spcBef>
                <a:spcPts val="0"/>
              </a:spcBef>
              <a:spcAft>
                <a:spcPts val="0"/>
              </a:spcAft>
              <a:buClr>
                <a:srgbClr val="FFFFFF"/>
              </a:buClr>
              <a:buSzPts val="1100"/>
              <a:buFont typeface="Wingdings" panose="05000000000000000000" charset="0"/>
              <a:buChar char="v"/>
            </a:pPr>
            <a:r>
              <a:rPr lang="en-US" altLang="en-GB">
                <a:latin typeface="Times New Roman" panose="02020603050405020304" charset="0"/>
                <a:cs typeface="Times New Roman" panose="02020603050405020304" charset="0"/>
              </a:rPr>
              <a:t> Linear regression and quadratic regression - used to track the path of the ball.</a:t>
            </a:r>
            <a:endParaRPr lang="en-US" altLang="en-GB">
              <a:latin typeface="Times New Roman" panose="02020603050405020304" charset="0"/>
              <a:cs typeface="Times New Roman" panose="02020603050405020304" charset="0"/>
            </a:endParaRPr>
          </a:p>
          <a:p>
            <a:pPr marL="285750" lvl="0" indent="-285750" algn="l" rtl="0">
              <a:spcBef>
                <a:spcPts val="0"/>
              </a:spcBef>
              <a:spcAft>
                <a:spcPts val="0"/>
              </a:spcAft>
              <a:buClr>
                <a:srgbClr val="FFFFFF"/>
              </a:buClr>
              <a:buSzPts val="1100"/>
              <a:buFont typeface="Wingdings" panose="05000000000000000000" charset="0"/>
              <a:buChar char="v"/>
            </a:pPr>
            <a:r>
              <a:rPr lang="en-US" altLang="en-GB">
                <a:latin typeface="Times New Roman" panose="02020603050405020304" charset="0"/>
                <a:cs typeface="Times New Roman" panose="02020603050405020304" charset="0"/>
              </a:rPr>
              <a:t>SVM and HOG - to classify and recognize the objects.</a:t>
            </a:r>
            <a:endParaRPr lang="en-US" altLang="en-GB">
              <a:latin typeface="Times New Roman" panose="02020603050405020304" charset="0"/>
              <a:cs typeface="Times New Roman" panose="02020603050405020304" charset="0"/>
            </a:endParaRPr>
          </a:p>
        </p:txBody>
      </p:sp>
      <p:grpSp>
        <p:nvGrpSpPr>
          <p:cNvPr id="1193" name="Google Shape;1193;p50"/>
          <p:cNvGrpSpPr/>
          <p:nvPr/>
        </p:nvGrpSpPr>
        <p:grpSpPr>
          <a:xfrm>
            <a:off x="7065386" y="2354031"/>
            <a:ext cx="1366887" cy="1355500"/>
            <a:chOff x="6807401" y="2141305"/>
            <a:chExt cx="1622225" cy="1608711"/>
          </a:xfrm>
        </p:grpSpPr>
        <p:grpSp>
          <p:nvGrpSpPr>
            <p:cNvPr id="1194" name="Google Shape;1194;p50"/>
            <p:cNvGrpSpPr/>
            <p:nvPr/>
          </p:nvGrpSpPr>
          <p:grpSpPr>
            <a:xfrm>
              <a:off x="6807401" y="2141305"/>
              <a:ext cx="1622225" cy="1608711"/>
              <a:chOff x="1586300" y="3360150"/>
              <a:chExt cx="1278450" cy="1267800"/>
            </a:xfrm>
          </p:grpSpPr>
          <p:sp>
            <p:nvSpPr>
              <p:cNvPr id="1195" name="Google Shape;1195;p50"/>
              <p:cNvSpPr/>
              <p:nvPr/>
            </p:nvSpPr>
            <p:spPr>
              <a:xfrm>
                <a:off x="2441075" y="3498125"/>
                <a:ext cx="213525" cy="441825"/>
              </a:xfrm>
              <a:custGeom>
                <a:avLst/>
                <a:gdLst/>
                <a:ahLst/>
                <a:cxnLst/>
                <a:rect l="l" t="t" r="r" b="b"/>
                <a:pathLst>
                  <a:path w="8541" h="17673" extrusionOk="0">
                    <a:moveTo>
                      <a:pt x="5069" y="0"/>
                    </a:moveTo>
                    <a:cubicBezTo>
                      <a:pt x="4692" y="0"/>
                      <a:pt x="4202" y="228"/>
                      <a:pt x="3570" y="861"/>
                    </a:cubicBezTo>
                    <a:cubicBezTo>
                      <a:pt x="1368" y="2962"/>
                      <a:pt x="101" y="5864"/>
                      <a:pt x="1" y="8900"/>
                    </a:cubicBezTo>
                    <a:lnTo>
                      <a:pt x="34" y="8866"/>
                    </a:lnTo>
                    <a:lnTo>
                      <a:pt x="7239" y="16038"/>
                    </a:lnTo>
                    <a:cubicBezTo>
                      <a:pt x="7239" y="16038"/>
                      <a:pt x="7373" y="16205"/>
                      <a:pt x="7606" y="16472"/>
                    </a:cubicBezTo>
                    <a:cubicBezTo>
                      <a:pt x="7940" y="16839"/>
                      <a:pt x="8240" y="17239"/>
                      <a:pt x="8540" y="17673"/>
                    </a:cubicBezTo>
                    <a:lnTo>
                      <a:pt x="6272" y="1528"/>
                    </a:lnTo>
                    <a:cubicBezTo>
                      <a:pt x="6272" y="1528"/>
                      <a:pt x="6046" y="0"/>
                      <a:pt x="50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50"/>
              <p:cNvSpPr/>
              <p:nvPr/>
            </p:nvSpPr>
            <p:spPr>
              <a:xfrm>
                <a:off x="2416075" y="4368975"/>
                <a:ext cx="233525" cy="229775"/>
              </a:xfrm>
              <a:custGeom>
                <a:avLst/>
                <a:gdLst/>
                <a:ahLst/>
                <a:cxnLst/>
                <a:rect l="l" t="t" r="r" b="b"/>
                <a:pathLst>
                  <a:path w="9341" h="9191" extrusionOk="0">
                    <a:moveTo>
                      <a:pt x="6993" y="1"/>
                    </a:moveTo>
                    <a:cubicBezTo>
                      <a:pt x="6596" y="1"/>
                      <a:pt x="6204" y="151"/>
                      <a:pt x="5904" y="451"/>
                    </a:cubicBezTo>
                    <a:lnTo>
                      <a:pt x="0" y="6356"/>
                    </a:lnTo>
                    <a:lnTo>
                      <a:pt x="2835" y="9191"/>
                    </a:lnTo>
                    <a:lnTo>
                      <a:pt x="8740" y="3287"/>
                    </a:lnTo>
                    <a:cubicBezTo>
                      <a:pt x="9340" y="2653"/>
                      <a:pt x="9340" y="1685"/>
                      <a:pt x="8740" y="1085"/>
                    </a:cubicBezTo>
                    <a:lnTo>
                      <a:pt x="8106" y="451"/>
                    </a:lnTo>
                    <a:cubicBezTo>
                      <a:pt x="7789" y="151"/>
                      <a:pt x="7389" y="1"/>
                      <a:pt x="69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50"/>
              <p:cNvSpPr/>
              <p:nvPr/>
            </p:nvSpPr>
            <p:spPr>
              <a:xfrm>
                <a:off x="1643000" y="3527050"/>
                <a:ext cx="420325" cy="420400"/>
              </a:xfrm>
              <a:custGeom>
                <a:avLst/>
                <a:gdLst/>
                <a:ahLst/>
                <a:cxnLst/>
                <a:rect l="l" t="t" r="r" b="b"/>
                <a:pathLst>
                  <a:path w="16813" h="16816" extrusionOk="0">
                    <a:moveTo>
                      <a:pt x="3923" y="0"/>
                    </a:moveTo>
                    <a:cubicBezTo>
                      <a:pt x="3098" y="0"/>
                      <a:pt x="2136" y="409"/>
                      <a:pt x="1369" y="1205"/>
                    </a:cubicBezTo>
                    <a:cubicBezTo>
                      <a:pt x="435" y="2105"/>
                      <a:pt x="1" y="3273"/>
                      <a:pt x="168" y="4207"/>
                    </a:cubicBezTo>
                    <a:lnTo>
                      <a:pt x="12777" y="16816"/>
                    </a:lnTo>
                    <a:cubicBezTo>
                      <a:pt x="13144" y="16282"/>
                      <a:pt x="13544" y="15782"/>
                      <a:pt x="14011" y="15315"/>
                    </a:cubicBezTo>
                    <a:lnTo>
                      <a:pt x="16813" y="12479"/>
                    </a:lnTo>
                    <a:lnTo>
                      <a:pt x="4337" y="37"/>
                    </a:lnTo>
                    <a:cubicBezTo>
                      <a:pt x="4204" y="13"/>
                      <a:pt x="4065" y="0"/>
                      <a:pt x="392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50"/>
              <p:cNvSpPr/>
              <p:nvPr/>
            </p:nvSpPr>
            <p:spPr>
              <a:xfrm>
                <a:off x="1586300" y="3708875"/>
                <a:ext cx="399475" cy="505450"/>
              </a:xfrm>
              <a:custGeom>
                <a:avLst/>
                <a:gdLst/>
                <a:ahLst/>
                <a:cxnLst/>
                <a:rect l="l" t="t" r="r" b="b"/>
                <a:pathLst>
                  <a:path w="15979" h="20218" extrusionOk="0">
                    <a:moveTo>
                      <a:pt x="4229" y="1"/>
                    </a:moveTo>
                    <a:cubicBezTo>
                      <a:pt x="3378" y="1"/>
                      <a:pt x="2404" y="430"/>
                      <a:pt x="1602" y="1204"/>
                    </a:cubicBezTo>
                    <a:cubicBezTo>
                      <a:pt x="334" y="2505"/>
                      <a:pt x="1" y="4272"/>
                      <a:pt x="901" y="5140"/>
                    </a:cubicBezTo>
                    <a:lnTo>
                      <a:pt x="15979" y="20217"/>
                    </a:lnTo>
                    <a:cubicBezTo>
                      <a:pt x="13444" y="17449"/>
                      <a:pt x="12943" y="13412"/>
                      <a:pt x="14711" y="10110"/>
                    </a:cubicBezTo>
                    <a:lnTo>
                      <a:pt x="4637" y="36"/>
                    </a:lnTo>
                    <a:cubicBezTo>
                      <a:pt x="4506" y="13"/>
                      <a:pt x="4369" y="1"/>
                      <a:pt x="422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50"/>
              <p:cNvSpPr/>
              <p:nvPr/>
            </p:nvSpPr>
            <p:spPr>
              <a:xfrm>
                <a:off x="1773100" y="3424475"/>
                <a:ext cx="410325" cy="402900"/>
              </a:xfrm>
              <a:custGeom>
                <a:avLst/>
                <a:gdLst/>
                <a:ahLst/>
                <a:cxnLst/>
                <a:rect l="l" t="t" r="r" b="b"/>
                <a:pathLst>
                  <a:path w="16413" h="16116" extrusionOk="0">
                    <a:moveTo>
                      <a:pt x="3956" y="0"/>
                    </a:moveTo>
                    <a:cubicBezTo>
                      <a:pt x="3130" y="0"/>
                      <a:pt x="2164" y="409"/>
                      <a:pt x="1368" y="1205"/>
                    </a:cubicBezTo>
                    <a:cubicBezTo>
                      <a:pt x="434" y="2139"/>
                      <a:pt x="1" y="3340"/>
                      <a:pt x="201" y="4240"/>
                    </a:cubicBezTo>
                    <a:lnTo>
                      <a:pt x="12076" y="16115"/>
                    </a:lnTo>
                    <a:lnTo>
                      <a:pt x="14911" y="13313"/>
                    </a:lnTo>
                    <a:cubicBezTo>
                      <a:pt x="15345" y="12846"/>
                      <a:pt x="15879" y="12446"/>
                      <a:pt x="16412" y="12079"/>
                    </a:cubicBezTo>
                    <a:lnTo>
                      <a:pt x="4370" y="37"/>
                    </a:lnTo>
                    <a:cubicBezTo>
                      <a:pt x="4237" y="13"/>
                      <a:pt x="4099" y="0"/>
                      <a:pt x="395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0"/>
              <p:cNvSpPr/>
              <p:nvPr/>
            </p:nvSpPr>
            <p:spPr>
              <a:xfrm>
                <a:off x="1942400" y="3360150"/>
                <a:ext cx="497875" cy="380500"/>
              </a:xfrm>
              <a:custGeom>
                <a:avLst/>
                <a:gdLst/>
                <a:ahLst/>
                <a:cxnLst/>
                <a:rect l="l" t="t" r="r" b="b"/>
                <a:pathLst>
                  <a:path w="19915" h="15220" extrusionOk="0">
                    <a:moveTo>
                      <a:pt x="3932" y="0"/>
                    </a:moveTo>
                    <a:cubicBezTo>
                      <a:pt x="3090" y="0"/>
                      <a:pt x="2117" y="427"/>
                      <a:pt x="1334" y="1209"/>
                    </a:cubicBezTo>
                    <a:cubicBezTo>
                      <a:pt x="400" y="2143"/>
                      <a:pt x="0" y="3311"/>
                      <a:pt x="167" y="4245"/>
                    </a:cubicBezTo>
                    <a:lnTo>
                      <a:pt x="10241" y="14319"/>
                    </a:lnTo>
                    <a:cubicBezTo>
                      <a:pt x="11539" y="13621"/>
                      <a:pt x="12960" y="13279"/>
                      <a:pt x="14376" y="13279"/>
                    </a:cubicBezTo>
                    <a:cubicBezTo>
                      <a:pt x="16344" y="13279"/>
                      <a:pt x="18304" y="13939"/>
                      <a:pt x="19914" y="15219"/>
                    </a:cubicBezTo>
                    <a:lnTo>
                      <a:pt x="19514" y="14852"/>
                    </a:lnTo>
                    <a:lnTo>
                      <a:pt x="19547" y="14819"/>
                    </a:lnTo>
                    <a:lnTo>
                      <a:pt x="5271" y="509"/>
                    </a:lnTo>
                    <a:cubicBezTo>
                      <a:pt x="4926" y="164"/>
                      <a:pt x="4454" y="0"/>
                      <a:pt x="39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0"/>
              <p:cNvSpPr/>
              <p:nvPr/>
            </p:nvSpPr>
            <p:spPr>
              <a:xfrm>
                <a:off x="1910700" y="3692050"/>
                <a:ext cx="954050" cy="935900"/>
              </a:xfrm>
              <a:custGeom>
                <a:avLst/>
                <a:gdLst/>
                <a:ahLst/>
                <a:cxnLst/>
                <a:rect l="l" t="t" r="r" b="b"/>
                <a:pathLst>
                  <a:path w="38162" h="37436" extrusionOk="0">
                    <a:moveTo>
                      <a:pt x="16249" y="4353"/>
                    </a:moveTo>
                    <a:cubicBezTo>
                      <a:pt x="16712" y="4353"/>
                      <a:pt x="17180" y="4530"/>
                      <a:pt x="17546" y="4879"/>
                    </a:cubicBezTo>
                    <a:lnTo>
                      <a:pt x="22250" y="9582"/>
                    </a:lnTo>
                    <a:cubicBezTo>
                      <a:pt x="22950" y="10316"/>
                      <a:pt x="22950" y="11450"/>
                      <a:pt x="22250" y="12151"/>
                    </a:cubicBezTo>
                    <a:lnTo>
                      <a:pt x="12843" y="21591"/>
                    </a:lnTo>
                    <a:cubicBezTo>
                      <a:pt x="12710" y="21691"/>
                      <a:pt x="12610" y="21757"/>
                      <a:pt x="12476" y="21858"/>
                    </a:cubicBezTo>
                    <a:cubicBezTo>
                      <a:pt x="12192" y="22020"/>
                      <a:pt x="11875" y="22100"/>
                      <a:pt x="11559" y="22100"/>
                    </a:cubicBezTo>
                    <a:cubicBezTo>
                      <a:pt x="11095" y="22100"/>
                      <a:pt x="10632" y="21928"/>
                      <a:pt x="10275" y="21591"/>
                    </a:cubicBezTo>
                    <a:lnTo>
                      <a:pt x="5538" y="16854"/>
                    </a:lnTo>
                    <a:cubicBezTo>
                      <a:pt x="4904" y="16220"/>
                      <a:pt x="4837" y="15186"/>
                      <a:pt x="5404" y="14486"/>
                    </a:cubicBezTo>
                    <a:cubicBezTo>
                      <a:pt x="5471" y="14419"/>
                      <a:pt x="5505" y="14352"/>
                      <a:pt x="5538" y="14285"/>
                    </a:cubicBezTo>
                    <a:lnTo>
                      <a:pt x="5871" y="13985"/>
                    </a:lnTo>
                    <a:lnTo>
                      <a:pt x="10041" y="9816"/>
                    </a:lnTo>
                    <a:lnTo>
                      <a:pt x="10508" y="9382"/>
                    </a:lnTo>
                    <a:lnTo>
                      <a:pt x="14678" y="5179"/>
                    </a:lnTo>
                    <a:lnTo>
                      <a:pt x="14978" y="4879"/>
                    </a:lnTo>
                    <a:cubicBezTo>
                      <a:pt x="15045" y="4812"/>
                      <a:pt x="15111" y="4779"/>
                      <a:pt x="15178" y="4712"/>
                    </a:cubicBezTo>
                    <a:cubicBezTo>
                      <a:pt x="15493" y="4472"/>
                      <a:pt x="15869" y="4353"/>
                      <a:pt x="16249" y="4353"/>
                    </a:cubicBezTo>
                    <a:close/>
                    <a:moveTo>
                      <a:pt x="26820" y="14552"/>
                    </a:moveTo>
                    <a:lnTo>
                      <a:pt x="27454" y="14586"/>
                    </a:lnTo>
                    <a:cubicBezTo>
                      <a:pt x="27353" y="16821"/>
                      <a:pt x="25852" y="19422"/>
                      <a:pt x="22984" y="22291"/>
                    </a:cubicBezTo>
                    <a:cubicBezTo>
                      <a:pt x="20115" y="25160"/>
                      <a:pt x="17513" y="26661"/>
                      <a:pt x="15278" y="26761"/>
                    </a:cubicBezTo>
                    <a:lnTo>
                      <a:pt x="15245" y="26094"/>
                    </a:lnTo>
                    <a:cubicBezTo>
                      <a:pt x="17280" y="26027"/>
                      <a:pt x="19781" y="24526"/>
                      <a:pt x="22517" y="21824"/>
                    </a:cubicBezTo>
                    <a:cubicBezTo>
                      <a:pt x="25952" y="18388"/>
                      <a:pt x="26753" y="15987"/>
                      <a:pt x="26820" y="14552"/>
                    </a:cubicBezTo>
                    <a:close/>
                    <a:moveTo>
                      <a:pt x="15659" y="1"/>
                    </a:moveTo>
                    <a:cubicBezTo>
                      <a:pt x="14238" y="1"/>
                      <a:pt x="12812" y="342"/>
                      <a:pt x="11509" y="1043"/>
                    </a:cubicBezTo>
                    <a:cubicBezTo>
                      <a:pt x="11309" y="1143"/>
                      <a:pt x="11109" y="1243"/>
                      <a:pt x="10908" y="1376"/>
                    </a:cubicBezTo>
                    <a:cubicBezTo>
                      <a:pt x="10375" y="1743"/>
                      <a:pt x="9841" y="2143"/>
                      <a:pt x="9407" y="2610"/>
                    </a:cubicBezTo>
                    <a:lnTo>
                      <a:pt x="6572" y="5412"/>
                    </a:lnTo>
                    <a:lnTo>
                      <a:pt x="6105" y="5879"/>
                    </a:lnTo>
                    <a:lnTo>
                      <a:pt x="3303" y="8715"/>
                    </a:lnTo>
                    <a:cubicBezTo>
                      <a:pt x="2836" y="9182"/>
                      <a:pt x="2436" y="9682"/>
                      <a:pt x="2069" y="10216"/>
                    </a:cubicBezTo>
                    <a:cubicBezTo>
                      <a:pt x="1969" y="10416"/>
                      <a:pt x="1835" y="10616"/>
                      <a:pt x="1735" y="10783"/>
                    </a:cubicBezTo>
                    <a:cubicBezTo>
                      <a:pt x="1" y="14085"/>
                      <a:pt x="501" y="18122"/>
                      <a:pt x="3003" y="20890"/>
                    </a:cubicBezTo>
                    <a:cubicBezTo>
                      <a:pt x="3103" y="20990"/>
                      <a:pt x="3170" y="21124"/>
                      <a:pt x="3270" y="21224"/>
                    </a:cubicBezTo>
                    <a:lnTo>
                      <a:pt x="9407" y="27328"/>
                    </a:lnTo>
                    <a:cubicBezTo>
                      <a:pt x="9407" y="27328"/>
                      <a:pt x="9541" y="27462"/>
                      <a:pt x="9808" y="27695"/>
                    </a:cubicBezTo>
                    <a:cubicBezTo>
                      <a:pt x="10808" y="28596"/>
                      <a:pt x="12009" y="29229"/>
                      <a:pt x="13310" y="29596"/>
                    </a:cubicBezTo>
                    <a:cubicBezTo>
                      <a:pt x="14279" y="29881"/>
                      <a:pt x="15272" y="30045"/>
                      <a:pt x="16268" y="30045"/>
                    </a:cubicBezTo>
                    <a:cubicBezTo>
                      <a:pt x="16439" y="30045"/>
                      <a:pt x="16609" y="30040"/>
                      <a:pt x="16779" y="30030"/>
                    </a:cubicBezTo>
                    <a:lnTo>
                      <a:pt x="16879" y="30030"/>
                    </a:lnTo>
                    <a:lnTo>
                      <a:pt x="17480" y="29963"/>
                    </a:lnTo>
                    <a:cubicBezTo>
                      <a:pt x="20282" y="29630"/>
                      <a:pt x="23117" y="28062"/>
                      <a:pt x="25919" y="25293"/>
                    </a:cubicBezTo>
                    <a:cubicBezTo>
                      <a:pt x="27187" y="24026"/>
                      <a:pt x="28287" y="22591"/>
                      <a:pt x="29188" y="21057"/>
                    </a:cubicBezTo>
                    <a:lnTo>
                      <a:pt x="29755" y="21357"/>
                    </a:lnTo>
                    <a:cubicBezTo>
                      <a:pt x="28821" y="22958"/>
                      <a:pt x="27687" y="24426"/>
                      <a:pt x="26353" y="25727"/>
                    </a:cubicBezTo>
                    <a:cubicBezTo>
                      <a:pt x="23417" y="28662"/>
                      <a:pt x="20382" y="30297"/>
                      <a:pt x="17346" y="30597"/>
                    </a:cubicBezTo>
                    <a:lnTo>
                      <a:pt x="19715" y="32966"/>
                    </a:lnTo>
                    <a:lnTo>
                      <a:pt x="25652" y="27028"/>
                    </a:lnTo>
                    <a:cubicBezTo>
                      <a:pt x="26086" y="26594"/>
                      <a:pt x="26645" y="26377"/>
                      <a:pt x="27203" y="26377"/>
                    </a:cubicBezTo>
                    <a:cubicBezTo>
                      <a:pt x="27762" y="26377"/>
                      <a:pt x="28321" y="26594"/>
                      <a:pt x="28754" y="27028"/>
                    </a:cubicBezTo>
                    <a:lnTo>
                      <a:pt x="29422" y="27695"/>
                    </a:lnTo>
                    <a:cubicBezTo>
                      <a:pt x="30256" y="28562"/>
                      <a:pt x="30256" y="29930"/>
                      <a:pt x="29422" y="30797"/>
                    </a:cubicBezTo>
                    <a:lnTo>
                      <a:pt x="23484" y="36735"/>
                    </a:lnTo>
                    <a:lnTo>
                      <a:pt x="24218" y="37435"/>
                    </a:lnTo>
                    <a:lnTo>
                      <a:pt x="38161" y="23492"/>
                    </a:lnTo>
                    <a:lnTo>
                      <a:pt x="30689" y="16020"/>
                    </a:lnTo>
                    <a:cubicBezTo>
                      <a:pt x="30756" y="14886"/>
                      <a:pt x="30622" y="13718"/>
                      <a:pt x="30289" y="12618"/>
                    </a:cubicBezTo>
                    <a:cubicBezTo>
                      <a:pt x="29922" y="11317"/>
                      <a:pt x="29288" y="10116"/>
                      <a:pt x="28388" y="9115"/>
                    </a:cubicBezTo>
                    <a:cubicBezTo>
                      <a:pt x="28154" y="8848"/>
                      <a:pt x="28021" y="8681"/>
                      <a:pt x="28021" y="8681"/>
                    </a:cubicBezTo>
                    <a:lnTo>
                      <a:pt x="21883" y="2577"/>
                    </a:lnTo>
                    <a:cubicBezTo>
                      <a:pt x="21649" y="2344"/>
                      <a:pt x="21416" y="2143"/>
                      <a:pt x="21182" y="1910"/>
                    </a:cubicBezTo>
                    <a:cubicBezTo>
                      <a:pt x="19576" y="652"/>
                      <a:pt x="17623" y="1"/>
                      <a:pt x="1565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50"/>
              <p:cNvSpPr/>
              <p:nvPr/>
            </p:nvSpPr>
            <p:spPr>
              <a:xfrm>
                <a:off x="2049975" y="3816725"/>
                <a:ext cx="416975" cy="411550"/>
              </a:xfrm>
              <a:custGeom>
                <a:avLst/>
                <a:gdLst/>
                <a:ahLst/>
                <a:cxnLst/>
                <a:rect l="l" t="t" r="r" b="b"/>
                <a:pathLst>
                  <a:path w="16679" h="16462" extrusionOk="0">
                    <a:moveTo>
                      <a:pt x="10691" y="0"/>
                    </a:moveTo>
                    <a:cubicBezTo>
                      <a:pt x="10399" y="0"/>
                      <a:pt x="10107" y="109"/>
                      <a:pt x="9874" y="325"/>
                    </a:cubicBezTo>
                    <a:lnTo>
                      <a:pt x="434" y="9765"/>
                    </a:lnTo>
                    <a:cubicBezTo>
                      <a:pt x="0" y="10232"/>
                      <a:pt x="0" y="10966"/>
                      <a:pt x="434" y="11400"/>
                    </a:cubicBezTo>
                    <a:lnTo>
                      <a:pt x="5171" y="16137"/>
                    </a:lnTo>
                    <a:cubicBezTo>
                      <a:pt x="5387" y="16354"/>
                      <a:pt x="5679" y="16462"/>
                      <a:pt x="5975" y="16462"/>
                    </a:cubicBezTo>
                    <a:cubicBezTo>
                      <a:pt x="6271" y="16462"/>
                      <a:pt x="6572" y="16354"/>
                      <a:pt x="6805" y="16137"/>
                    </a:cubicBezTo>
                    <a:lnTo>
                      <a:pt x="16245" y="6697"/>
                    </a:lnTo>
                    <a:cubicBezTo>
                      <a:pt x="16679" y="6230"/>
                      <a:pt x="16679" y="5496"/>
                      <a:pt x="16245" y="5062"/>
                    </a:cubicBezTo>
                    <a:lnTo>
                      <a:pt x="11508" y="325"/>
                    </a:lnTo>
                    <a:cubicBezTo>
                      <a:pt x="11275" y="109"/>
                      <a:pt x="10983" y="0"/>
                      <a:pt x="1069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3" name="Google Shape;1203;p50"/>
            <p:cNvGrpSpPr/>
            <p:nvPr/>
          </p:nvGrpSpPr>
          <p:grpSpPr>
            <a:xfrm>
              <a:off x="6807401" y="2141305"/>
              <a:ext cx="1622225" cy="1608711"/>
              <a:chOff x="1586300" y="3360150"/>
              <a:chExt cx="1278450" cy="1267800"/>
            </a:xfrm>
          </p:grpSpPr>
          <p:sp>
            <p:nvSpPr>
              <p:cNvPr id="1204" name="Google Shape;1204;p50"/>
              <p:cNvSpPr/>
              <p:nvPr/>
            </p:nvSpPr>
            <p:spPr>
              <a:xfrm>
                <a:off x="2441075" y="3498125"/>
                <a:ext cx="213525" cy="441825"/>
              </a:xfrm>
              <a:custGeom>
                <a:avLst/>
                <a:gdLst/>
                <a:ahLst/>
                <a:cxnLst/>
                <a:rect l="l" t="t" r="r" b="b"/>
                <a:pathLst>
                  <a:path w="8541" h="17673" extrusionOk="0">
                    <a:moveTo>
                      <a:pt x="5069" y="0"/>
                    </a:moveTo>
                    <a:cubicBezTo>
                      <a:pt x="4692" y="0"/>
                      <a:pt x="4202" y="228"/>
                      <a:pt x="3570" y="861"/>
                    </a:cubicBezTo>
                    <a:cubicBezTo>
                      <a:pt x="1368" y="2962"/>
                      <a:pt x="101" y="5864"/>
                      <a:pt x="1" y="8900"/>
                    </a:cubicBezTo>
                    <a:lnTo>
                      <a:pt x="34" y="8866"/>
                    </a:lnTo>
                    <a:lnTo>
                      <a:pt x="7239" y="16038"/>
                    </a:lnTo>
                    <a:cubicBezTo>
                      <a:pt x="7239" y="16038"/>
                      <a:pt x="7373" y="16205"/>
                      <a:pt x="7606" y="16472"/>
                    </a:cubicBezTo>
                    <a:cubicBezTo>
                      <a:pt x="7940" y="16839"/>
                      <a:pt x="8240" y="17239"/>
                      <a:pt x="8540" y="17673"/>
                    </a:cubicBezTo>
                    <a:lnTo>
                      <a:pt x="6272" y="1528"/>
                    </a:lnTo>
                    <a:cubicBezTo>
                      <a:pt x="6272" y="1528"/>
                      <a:pt x="6046" y="0"/>
                      <a:pt x="5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50"/>
              <p:cNvSpPr/>
              <p:nvPr/>
            </p:nvSpPr>
            <p:spPr>
              <a:xfrm>
                <a:off x="2416075" y="4368975"/>
                <a:ext cx="233525" cy="229775"/>
              </a:xfrm>
              <a:custGeom>
                <a:avLst/>
                <a:gdLst/>
                <a:ahLst/>
                <a:cxnLst/>
                <a:rect l="l" t="t" r="r" b="b"/>
                <a:pathLst>
                  <a:path w="9341" h="9191" extrusionOk="0">
                    <a:moveTo>
                      <a:pt x="6993" y="1"/>
                    </a:moveTo>
                    <a:cubicBezTo>
                      <a:pt x="6596" y="1"/>
                      <a:pt x="6204" y="151"/>
                      <a:pt x="5904" y="451"/>
                    </a:cubicBezTo>
                    <a:lnTo>
                      <a:pt x="0" y="6356"/>
                    </a:lnTo>
                    <a:lnTo>
                      <a:pt x="2835" y="9191"/>
                    </a:lnTo>
                    <a:lnTo>
                      <a:pt x="8740" y="3287"/>
                    </a:lnTo>
                    <a:cubicBezTo>
                      <a:pt x="9340" y="2653"/>
                      <a:pt x="9340" y="1685"/>
                      <a:pt x="8740" y="1085"/>
                    </a:cubicBezTo>
                    <a:lnTo>
                      <a:pt x="8106" y="451"/>
                    </a:lnTo>
                    <a:cubicBezTo>
                      <a:pt x="7789" y="151"/>
                      <a:pt x="7389" y="1"/>
                      <a:pt x="69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50"/>
              <p:cNvSpPr/>
              <p:nvPr/>
            </p:nvSpPr>
            <p:spPr>
              <a:xfrm>
                <a:off x="1643000" y="3527050"/>
                <a:ext cx="420325" cy="420400"/>
              </a:xfrm>
              <a:custGeom>
                <a:avLst/>
                <a:gdLst/>
                <a:ahLst/>
                <a:cxnLst/>
                <a:rect l="l" t="t" r="r" b="b"/>
                <a:pathLst>
                  <a:path w="16813" h="16816" extrusionOk="0">
                    <a:moveTo>
                      <a:pt x="3923" y="0"/>
                    </a:moveTo>
                    <a:cubicBezTo>
                      <a:pt x="3098" y="0"/>
                      <a:pt x="2136" y="409"/>
                      <a:pt x="1369" y="1205"/>
                    </a:cubicBezTo>
                    <a:cubicBezTo>
                      <a:pt x="435" y="2105"/>
                      <a:pt x="1" y="3273"/>
                      <a:pt x="168" y="4207"/>
                    </a:cubicBezTo>
                    <a:lnTo>
                      <a:pt x="12777" y="16816"/>
                    </a:lnTo>
                    <a:cubicBezTo>
                      <a:pt x="13144" y="16282"/>
                      <a:pt x="13544" y="15782"/>
                      <a:pt x="14011" y="15315"/>
                    </a:cubicBezTo>
                    <a:lnTo>
                      <a:pt x="16813" y="12479"/>
                    </a:lnTo>
                    <a:lnTo>
                      <a:pt x="4337" y="37"/>
                    </a:lnTo>
                    <a:cubicBezTo>
                      <a:pt x="4204" y="13"/>
                      <a:pt x="4065" y="0"/>
                      <a:pt x="3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50"/>
              <p:cNvSpPr/>
              <p:nvPr/>
            </p:nvSpPr>
            <p:spPr>
              <a:xfrm>
                <a:off x="1586300" y="3708875"/>
                <a:ext cx="399475" cy="505450"/>
              </a:xfrm>
              <a:custGeom>
                <a:avLst/>
                <a:gdLst/>
                <a:ahLst/>
                <a:cxnLst/>
                <a:rect l="l" t="t" r="r" b="b"/>
                <a:pathLst>
                  <a:path w="15979" h="20218" extrusionOk="0">
                    <a:moveTo>
                      <a:pt x="4229" y="1"/>
                    </a:moveTo>
                    <a:cubicBezTo>
                      <a:pt x="3378" y="1"/>
                      <a:pt x="2404" y="430"/>
                      <a:pt x="1602" y="1204"/>
                    </a:cubicBezTo>
                    <a:cubicBezTo>
                      <a:pt x="334" y="2505"/>
                      <a:pt x="1" y="4272"/>
                      <a:pt x="901" y="5140"/>
                    </a:cubicBezTo>
                    <a:lnTo>
                      <a:pt x="15979" y="20217"/>
                    </a:lnTo>
                    <a:cubicBezTo>
                      <a:pt x="13444" y="17449"/>
                      <a:pt x="12943" y="13412"/>
                      <a:pt x="14711" y="10110"/>
                    </a:cubicBezTo>
                    <a:lnTo>
                      <a:pt x="4637" y="36"/>
                    </a:lnTo>
                    <a:cubicBezTo>
                      <a:pt x="4506" y="13"/>
                      <a:pt x="4369" y="1"/>
                      <a:pt x="4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50"/>
              <p:cNvSpPr/>
              <p:nvPr/>
            </p:nvSpPr>
            <p:spPr>
              <a:xfrm>
                <a:off x="1773100" y="3424475"/>
                <a:ext cx="410325" cy="402900"/>
              </a:xfrm>
              <a:custGeom>
                <a:avLst/>
                <a:gdLst/>
                <a:ahLst/>
                <a:cxnLst/>
                <a:rect l="l" t="t" r="r" b="b"/>
                <a:pathLst>
                  <a:path w="16413" h="16116" extrusionOk="0">
                    <a:moveTo>
                      <a:pt x="3956" y="0"/>
                    </a:moveTo>
                    <a:cubicBezTo>
                      <a:pt x="3130" y="0"/>
                      <a:pt x="2164" y="409"/>
                      <a:pt x="1368" y="1205"/>
                    </a:cubicBezTo>
                    <a:cubicBezTo>
                      <a:pt x="434" y="2139"/>
                      <a:pt x="1" y="3340"/>
                      <a:pt x="201" y="4240"/>
                    </a:cubicBezTo>
                    <a:lnTo>
                      <a:pt x="12076" y="16115"/>
                    </a:lnTo>
                    <a:lnTo>
                      <a:pt x="14911" y="13313"/>
                    </a:lnTo>
                    <a:cubicBezTo>
                      <a:pt x="15345" y="12846"/>
                      <a:pt x="15879" y="12446"/>
                      <a:pt x="16412" y="12079"/>
                    </a:cubicBezTo>
                    <a:lnTo>
                      <a:pt x="4370" y="37"/>
                    </a:lnTo>
                    <a:cubicBezTo>
                      <a:pt x="4237" y="13"/>
                      <a:pt x="4099" y="0"/>
                      <a:pt x="39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50"/>
              <p:cNvSpPr/>
              <p:nvPr/>
            </p:nvSpPr>
            <p:spPr>
              <a:xfrm>
                <a:off x="1942400" y="3360150"/>
                <a:ext cx="497875" cy="380500"/>
              </a:xfrm>
              <a:custGeom>
                <a:avLst/>
                <a:gdLst/>
                <a:ahLst/>
                <a:cxnLst/>
                <a:rect l="l" t="t" r="r" b="b"/>
                <a:pathLst>
                  <a:path w="19915" h="15220" extrusionOk="0">
                    <a:moveTo>
                      <a:pt x="3932" y="0"/>
                    </a:moveTo>
                    <a:cubicBezTo>
                      <a:pt x="3090" y="0"/>
                      <a:pt x="2117" y="427"/>
                      <a:pt x="1334" y="1209"/>
                    </a:cubicBezTo>
                    <a:cubicBezTo>
                      <a:pt x="400" y="2143"/>
                      <a:pt x="0" y="3311"/>
                      <a:pt x="167" y="4245"/>
                    </a:cubicBezTo>
                    <a:lnTo>
                      <a:pt x="10241" y="14319"/>
                    </a:lnTo>
                    <a:cubicBezTo>
                      <a:pt x="11539" y="13621"/>
                      <a:pt x="12960" y="13279"/>
                      <a:pt x="14376" y="13279"/>
                    </a:cubicBezTo>
                    <a:cubicBezTo>
                      <a:pt x="16344" y="13279"/>
                      <a:pt x="18304" y="13939"/>
                      <a:pt x="19914" y="15219"/>
                    </a:cubicBezTo>
                    <a:lnTo>
                      <a:pt x="19514" y="14852"/>
                    </a:lnTo>
                    <a:lnTo>
                      <a:pt x="19547" y="14819"/>
                    </a:lnTo>
                    <a:lnTo>
                      <a:pt x="5271" y="509"/>
                    </a:lnTo>
                    <a:cubicBezTo>
                      <a:pt x="4926" y="164"/>
                      <a:pt x="4454" y="0"/>
                      <a:pt x="3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50"/>
              <p:cNvSpPr/>
              <p:nvPr/>
            </p:nvSpPr>
            <p:spPr>
              <a:xfrm>
                <a:off x="1910700" y="3692050"/>
                <a:ext cx="954050" cy="935900"/>
              </a:xfrm>
              <a:custGeom>
                <a:avLst/>
                <a:gdLst/>
                <a:ahLst/>
                <a:cxnLst/>
                <a:rect l="l" t="t" r="r" b="b"/>
                <a:pathLst>
                  <a:path w="38162" h="37436" extrusionOk="0">
                    <a:moveTo>
                      <a:pt x="16249" y="4353"/>
                    </a:moveTo>
                    <a:cubicBezTo>
                      <a:pt x="16712" y="4353"/>
                      <a:pt x="17180" y="4530"/>
                      <a:pt x="17546" y="4879"/>
                    </a:cubicBezTo>
                    <a:lnTo>
                      <a:pt x="22250" y="9582"/>
                    </a:lnTo>
                    <a:cubicBezTo>
                      <a:pt x="22950" y="10316"/>
                      <a:pt x="22950" y="11450"/>
                      <a:pt x="22250" y="12151"/>
                    </a:cubicBezTo>
                    <a:lnTo>
                      <a:pt x="12843" y="21591"/>
                    </a:lnTo>
                    <a:cubicBezTo>
                      <a:pt x="12710" y="21691"/>
                      <a:pt x="12610" y="21757"/>
                      <a:pt x="12476" y="21858"/>
                    </a:cubicBezTo>
                    <a:cubicBezTo>
                      <a:pt x="12192" y="22020"/>
                      <a:pt x="11875" y="22100"/>
                      <a:pt x="11559" y="22100"/>
                    </a:cubicBezTo>
                    <a:cubicBezTo>
                      <a:pt x="11095" y="22100"/>
                      <a:pt x="10632" y="21928"/>
                      <a:pt x="10275" y="21591"/>
                    </a:cubicBezTo>
                    <a:lnTo>
                      <a:pt x="5538" y="16854"/>
                    </a:lnTo>
                    <a:cubicBezTo>
                      <a:pt x="4904" y="16220"/>
                      <a:pt x="4837" y="15186"/>
                      <a:pt x="5404" y="14486"/>
                    </a:cubicBezTo>
                    <a:cubicBezTo>
                      <a:pt x="5471" y="14419"/>
                      <a:pt x="5505" y="14352"/>
                      <a:pt x="5538" y="14285"/>
                    </a:cubicBezTo>
                    <a:lnTo>
                      <a:pt x="5871" y="13985"/>
                    </a:lnTo>
                    <a:lnTo>
                      <a:pt x="10041" y="9816"/>
                    </a:lnTo>
                    <a:lnTo>
                      <a:pt x="10508" y="9382"/>
                    </a:lnTo>
                    <a:lnTo>
                      <a:pt x="14678" y="5179"/>
                    </a:lnTo>
                    <a:lnTo>
                      <a:pt x="14978" y="4879"/>
                    </a:lnTo>
                    <a:cubicBezTo>
                      <a:pt x="15045" y="4812"/>
                      <a:pt x="15111" y="4779"/>
                      <a:pt x="15178" y="4712"/>
                    </a:cubicBezTo>
                    <a:cubicBezTo>
                      <a:pt x="15493" y="4472"/>
                      <a:pt x="15869" y="4353"/>
                      <a:pt x="16249" y="4353"/>
                    </a:cubicBezTo>
                    <a:close/>
                    <a:moveTo>
                      <a:pt x="26820" y="14552"/>
                    </a:moveTo>
                    <a:lnTo>
                      <a:pt x="27454" y="14586"/>
                    </a:lnTo>
                    <a:cubicBezTo>
                      <a:pt x="27353" y="16821"/>
                      <a:pt x="25852" y="19422"/>
                      <a:pt x="22984" y="22291"/>
                    </a:cubicBezTo>
                    <a:cubicBezTo>
                      <a:pt x="20115" y="25160"/>
                      <a:pt x="17513" y="26661"/>
                      <a:pt x="15278" y="26761"/>
                    </a:cubicBezTo>
                    <a:lnTo>
                      <a:pt x="15245" y="26094"/>
                    </a:lnTo>
                    <a:cubicBezTo>
                      <a:pt x="17280" y="26027"/>
                      <a:pt x="19781" y="24526"/>
                      <a:pt x="22517" y="21824"/>
                    </a:cubicBezTo>
                    <a:cubicBezTo>
                      <a:pt x="25952" y="18388"/>
                      <a:pt x="26753" y="15987"/>
                      <a:pt x="26820" y="14552"/>
                    </a:cubicBezTo>
                    <a:close/>
                    <a:moveTo>
                      <a:pt x="15659" y="1"/>
                    </a:moveTo>
                    <a:cubicBezTo>
                      <a:pt x="14238" y="1"/>
                      <a:pt x="12812" y="342"/>
                      <a:pt x="11509" y="1043"/>
                    </a:cubicBezTo>
                    <a:cubicBezTo>
                      <a:pt x="11309" y="1143"/>
                      <a:pt x="11109" y="1243"/>
                      <a:pt x="10908" y="1376"/>
                    </a:cubicBezTo>
                    <a:cubicBezTo>
                      <a:pt x="10375" y="1743"/>
                      <a:pt x="9841" y="2143"/>
                      <a:pt x="9407" y="2610"/>
                    </a:cubicBezTo>
                    <a:lnTo>
                      <a:pt x="6572" y="5412"/>
                    </a:lnTo>
                    <a:lnTo>
                      <a:pt x="6105" y="5879"/>
                    </a:lnTo>
                    <a:lnTo>
                      <a:pt x="3303" y="8715"/>
                    </a:lnTo>
                    <a:cubicBezTo>
                      <a:pt x="2836" y="9182"/>
                      <a:pt x="2436" y="9682"/>
                      <a:pt x="2069" y="10216"/>
                    </a:cubicBezTo>
                    <a:cubicBezTo>
                      <a:pt x="1969" y="10416"/>
                      <a:pt x="1835" y="10616"/>
                      <a:pt x="1735" y="10783"/>
                    </a:cubicBezTo>
                    <a:cubicBezTo>
                      <a:pt x="1" y="14085"/>
                      <a:pt x="501" y="18122"/>
                      <a:pt x="3003" y="20890"/>
                    </a:cubicBezTo>
                    <a:cubicBezTo>
                      <a:pt x="3103" y="20990"/>
                      <a:pt x="3170" y="21124"/>
                      <a:pt x="3270" y="21224"/>
                    </a:cubicBezTo>
                    <a:lnTo>
                      <a:pt x="9407" y="27328"/>
                    </a:lnTo>
                    <a:cubicBezTo>
                      <a:pt x="9407" y="27328"/>
                      <a:pt x="9541" y="27462"/>
                      <a:pt x="9808" y="27695"/>
                    </a:cubicBezTo>
                    <a:cubicBezTo>
                      <a:pt x="10808" y="28596"/>
                      <a:pt x="12009" y="29229"/>
                      <a:pt x="13310" y="29596"/>
                    </a:cubicBezTo>
                    <a:cubicBezTo>
                      <a:pt x="14279" y="29881"/>
                      <a:pt x="15272" y="30045"/>
                      <a:pt x="16268" y="30045"/>
                    </a:cubicBezTo>
                    <a:cubicBezTo>
                      <a:pt x="16439" y="30045"/>
                      <a:pt x="16609" y="30040"/>
                      <a:pt x="16779" y="30030"/>
                    </a:cubicBezTo>
                    <a:lnTo>
                      <a:pt x="16879" y="30030"/>
                    </a:lnTo>
                    <a:lnTo>
                      <a:pt x="17480" y="29963"/>
                    </a:lnTo>
                    <a:cubicBezTo>
                      <a:pt x="20282" y="29630"/>
                      <a:pt x="23117" y="28062"/>
                      <a:pt x="25919" y="25293"/>
                    </a:cubicBezTo>
                    <a:cubicBezTo>
                      <a:pt x="27187" y="24026"/>
                      <a:pt x="28287" y="22591"/>
                      <a:pt x="29188" y="21057"/>
                    </a:cubicBezTo>
                    <a:lnTo>
                      <a:pt x="29755" y="21357"/>
                    </a:lnTo>
                    <a:cubicBezTo>
                      <a:pt x="28821" y="22958"/>
                      <a:pt x="27687" y="24426"/>
                      <a:pt x="26353" y="25727"/>
                    </a:cubicBezTo>
                    <a:cubicBezTo>
                      <a:pt x="23417" y="28662"/>
                      <a:pt x="20382" y="30297"/>
                      <a:pt x="17346" y="30597"/>
                    </a:cubicBezTo>
                    <a:lnTo>
                      <a:pt x="19715" y="32966"/>
                    </a:lnTo>
                    <a:lnTo>
                      <a:pt x="25652" y="27028"/>
                    </a:lnTo>
                    <a:cubicBezTo>
                      <a:pt x="26086" y="26594"/>
                      <a:pt x="26645" y="26377"/>
                      <a:pt x="27203" y="26377"/>
                    </a:cubicBezTo>
                    <a:cubicBezTo>
                      <a:pt x="27762" y="26377"/>
                      <a:pt x="28321" y="26594"/>
                      <a:pt x="28754" y="27028"/>
                    </a:cubicBezTo>
                    <a:lnTo>
                      <a:pt x="29422" y="27695"/>
                    </a:lnTo>
                    <a:cubicBezTo>
                      <a:pt x="30256" y="28562"/>
                      <a:pt x="30256" y="29930"/>
                      <a:pt x="29422" y="30797"/>
                    </a:cubicBezTo>
                    <a:lnTo>
                      <a:pt x="23484" y="36735"/>
                    </a:lnTo>
                    <a:lnTo>
                      <a:pt x="24218" y="37435"/>
                    </a:lnTo>
                    <a:lnTo>
                      <a:pt x="38161" y="23492"/>
                    </a:lnTo>
                    <a:lnTo>
                      <a:pt x="30689" y="16020"/>
                    </a:lnTo>
                    <a:cubicBezTo>
                      <a:pt x="30756" y="14886"/>
                      <a:pt x="30622" y="13718"/>
                      <a:pt x="30289" y="12618"/>
                    </a:cubicBezTo>
                    <a:cubicBezTo>
                      <a:pt x="29922" y="11317"/>
                      <a:pt x="29288" y="10116"/>
                      <a:pt x="28388" y="9115"/>
                    </a:cubicBezTo>
                    <a:cubicBezTo>
                      <a:pt x="28154" y="8848"/>
                      <a:pt x="28021" y="8681"/>
                      <a:pt x="28021" y="8681"/>
                    </a:cubicBezTo>
                    <a:lnTo>
                      <a:pt x="21883" y="2577"/>
                    </a:lnTo>
                    <a:cubicBezTo>
                      <a:pt x="21649" y="2344"/>
                      <a:pt x="21416" y="2143"/>
                      <a:pt x="21182" y="1910"/>
                    </a:cubicBezTo>
                    <a:cubicBezTo>
                      <a:pt x="19576" y="652"/>
                      <a:pt x="17623" y="1"/>
                      <a:pt x="15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50"/>
              <p:cNvSpPr/>
              <p:nvPr/>
            </p:nvSpPr>
            <p:spPr>
              <a:xfrm>
                <a:off x="2049975" y="3816725"/>
                <a:ext cx="416975" cy="411550"/>
              </a:xfrm>
              <a:custGeom>
                <a:avLst/>
                <a:gdLst/>
                <a:ahLst/>
                <a:cxnLst/>
                <a:rect l="l" t="t" r="r" b="b"/>
                <a:pathLst>
                  <a:path w="16679" h="16462" extrusionOk="0">
                    <a:moveTo>
                      <a:pt x="10691" y="0"/>
                    </a:moveTo>
                    <a:cubicBezTo>
                      <a:pt x="10399" y="0"/>
                      <a:pt x="10107" y="109"/>
                      <a:pt x="9874" y="325"/>
                    </a:cubicBezTo>
                    <a:lnTo>
                      <a:pt x="434" y="9765"/>
                    </a:lnTo>
                    <a:cubicBezTo>
                      <a:pt x="0" y="10232"/>
                      <a:pt x="0" y="10966"/>
                      <a:pt x="434" y="11400"/>
                    </a:cubicBezTo>
                    <a:lnTo>
                      <a:pt x="5171" y="16137"/>
                    </a:lnTo>
                    <a:cubicBezTo>
                      <a:pt x="5387" y="16354"/>
                      <a:pt x="5679" y="16462"/>
                      <a:pt x="5975" y="16462"/>
                    </a:cubicBezTo>
                    <a:cubicBezTo>
                      <a:pt x="6271" y="16462"/>
                      <a:pt x="6572" y="16354"/>
                      <a:pt x="6805" y="16137"/>
                    </a:cubicBezTo>
                    <a:lnTo>
                      <a:pt x="16245" y="6697"/>
                    </a:lnTo>
                    <a:cubicBezTo>
                      <a:pt x="16679" y="6230"/>
                      <a:pt x="16679" y="5496"/>
                      <a:pt x="16245" y="5062"/>
                    </a:cubicBezTo>
                    <a:lnTo>
                      <a:pt x="11508" y="325"/>
                    </a:lnTo>
                    <a:cubicBezTo>
                      <a:pt x="11275" y="109"/>
                      <a:pt x="10983" y="0"/>
                      <a:pt x="10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12" name="Google Shape;1212;p50"/>
          <p:cNvGrpSpPr/>
          <p:nvPr/>
        </p:nvGrpSpPr>
        <p:grpSpPr>
          <a:xfrm rot="493329">
            <a:off x="663674" y="2183667"/>
            <a:ext cx="1332958" cy="1868586"/>
            <a:chOff x="514755" y="2415754"/>
            <a:chExt cx="1484646" cy="2081228"/>
          </a:xfrm>
        </p:grpSpPr>
        <p:grpSp>
          <p:nvGrpSpPr>
            <p:cNvPr id="1213" name="Google Shape;1213;p50"/>
            <p:cNvGrpSpPr/>
            <p:nvPr/>
          </p:nvGrpSpPr>
          <p:grpSpPr>
            <a:xfrm rot="791378">
              <a:off x="715372" y="2514512"/>
              <a:ext cx="1083410" cy="1883713"/>
              <a:chOff x="5385775" y="3034275"/>
              <a:chExt cx="803925" cy="1397775"/>
            </a:xfrm>
          </p:grpSpPr>
          <p:sp>
            <p:nvSpPr>
              <p:cNvPr id="1214" name="Google Shape;1214;p50"/>
              <p:cNvSpPr/>
              <p:nvPr/>
            </p:nvSpPr>
            <p:spPr>
              <a:xfrm>
                <a:off x="5385775" y="3391200"/>
                <a:ext cx="80075" cy="95925"/>
              </a:xfrm>
              <a:custGeom>
                <a:avLst/>
                <a:gdLst/>
                <a:ahLst/>
                <a:cxnLst/>
                <a:rect l="l" t="t" r="r" b="b"/>
                <a:pathLst>
                  <a:path w="3203" h="3837" extrusionOk="0">
                    <a:moveTo>
                      <a:pt x="901" y="0"/>
                    </a:moveTo>
                    <a:cubicBezTo>
                      <a:pt x="401" y="0"/>
                      <a:pt x="0" y="401"/>
                      <a:pt x="0" y="901"/>
                    </a:cubicBezTo>
                    <a:lnTo>
                      <a:pt x="0" y="2936"/>
                    </a:lnTo>
                    <a:cubicBezTo>
                      <a:pt x="0" y="3436"/>
                      <a:pt x="401" y="3836"/>
                      <a:pt x="901" y="3836"/>
                    </a:cubicBezTo>
                    <a:lnTo>
                      <a:pt x="3203" y="3836"/>
                    </a:lnTo>
                    <a:cubicBezTo>
                      <a:pt x="2702" y="2636"/>
                      <a:pt x="2435" y="1335"/>
                      <a:pt x="24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0"/>
              <p:cNvSpPr/>
              <p:nvPr/>
            </p:nvSpPr>
            <p:spPr>
              <a:xfrm>
                <a:off x="6109625" y="3391200"/>
                <a:ext cx="80075" cy="95925"/>
              </a:xfrm>
              <a:custGeom>
                <a:avLst/>
                <a:gdLst/>
                <a:ahLst/>
                <a:cxnLst/>
                <a:rect l="l" t="t" r="r" b="b"/>
                <a:pathLst>
                  <a:path w="3203" h="3837" extrusionOk="0">
                    <a:moveTo>
                      <a:pt x="734" y="0"/>
                    </a:moveTo>
                    <a:cubicBezTo>
                      <a:pt x="768" y="1335"/>
                      <a:pt x="501" y="2636"/>
                      <a:pt x="0" y="3836"/>
                    </a:cubicBezTo>
                    <a:lnTo>
                      <a:pt x="2302" y="3836"/>
                    </a:lnTo>
                    <a:cubicBezTo>
                      <a:pt x="2802" y="3836"/>
                      <a:pt x="3203" y="3436"/>
                      <a:pt x="3203" y="2936"/>
                    </a:cubicBezTo>
                    <a:lnTo>
                      <a:pt x="3203" y="901"/>
                    </a:lnTo>
                    <a:cubicBezTo>
                      <a:pt x="3203" y="401"/>
                      <a:pt x="2802" y="0"/>
                      <a:pt x="23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0"/>
              <p:cNvSpPr/>
              <p:nvPr/>
            </p:nvSpPr>
            <p:spPr>
              <a:xfrm>
                <a:off x="5444975" y="3692250"/>
                <a:ext cx="72575" cy="95925"/>
              </a:xfrm>
              <a:custGeom>
                <a:avLst/>
                <a:gdLst/>
                <a:ahLst/>
                <a:cxnLst/>
                <a:rect l="l" t="t" r="r" b="b"/>
                <a:pathLst>
                  <a:path w="2903" h="3837" extrusionOk="0">
                    <a:moveTo>
                      <a:pt x="901" y="0"/>
                    </a:moveTo>
                    <a:cubicBezTo>
                      <a:pt x="401" y="0"/>
                      <a:pt x="1" y="401"/>
                      <a:pt x="1" y="901"/>
                    </a:cubicBezTo>
                    <a:lnTo>
                      <a:pt x="1" y="2936"/>
                    </a:lnTo>
                    <a:cubicBezTo>
                      <a:pt x="1" y="3403"/>
                      <a:pt x="401" y="3836"/>
                      <a:pt x="901" y="3836"/>
                    </a:cubicBezTo>
                    <a:lnTo>
                      <a:pt x="2869" y="3836"/>
                    </a:lnTo>
                    <a:cubicBezTo>
                      <a:pt x="2903" y="2302"/>
                      <a:pt x="2903" y="1068"/>
                      <a:pt x="29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0"/>
              <p:cNvSpPr/>
              <p:nvPr/>
            </p:nvSpPr>
            <p:spPr>
              <a:xfrm>
                <a:off x="6057925" y="3692250"/>
                <a:ext cx="72575" cy="95925"/>
              </a:xfrm>
              <a:custGeom>
                <a:avLst/>
                <a:gdLst/>
                <a:ahLst/>
                <a:cxnLst/>
                <a:rect l="l" t="t" r="r" b="b"/>
                <a:pathLst>
                  <a:path w="2903" h="3837" extrusionOk="0">
                    <a:moveTo>
                      <a:pt x="34" y="0"/>
                    </a:moveTo>
                    <a:cubicBezTo>
                      <a:pt x="0" y="1068"/>
                      <a:pt x="34" y="2302"/>
                      <a:pt x="34" y="3836"/>
                    </a:cubicBezTo>
                    <a:lnTo>
                      <a:pt x="2002" y="3836"/>
                    </a:lnTo>
                    <a:cubicBezTo>
                      <a:pt x="2502" y="3836"/>
                      <a:pt x="2902" y="3403"/>
                      <a:pt x="2902" y="2936"/>
                    </a:cubicBezTo>
                    <a:lnTo>
                      <a:pt x="2902" y="901"/>
                    </a:lnTo>
                    <a:cubicBezTo>
                      <a:pt x="2902" y="401"/>
                      <a:pt x="2502" y="0"/>
                      <a:pt x="20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0"/>
              <p:cNvSpPr/>
              <p:nvPr/>
            </p:nvSpPr>
            <p:spPr>
              <a:xfrm>
                <a:off x="5445800" y="3359500"/>
                <a:ext cx="683850" cy="103500"/>
              </a:xfrm>
              <a:custGeom>
                <a:avLst/>
                <a:gdLst/>
                <a:ahLst/>
                <a:cxnLst/>
                <a:rect l="l" t="t" r="r" b="b"/>
                <a:pathLst>
                  <a:path w="27354" h="4140" extrusionOk="0">
                    <a:moveTo>
                      <a:pt x="234" y="1"/>
                    </a:moveTo>
                    <a:cubicBezTo>
                      <a:pt x="34" y="968"/>
                      <a:pt x="1" y="1969"/>
                      <a:pt x="168" y="2936"/>
                    </a:cubicBezTo>
                    <a:cubicBezTo>
                      <a:pt x="4838" y="3737"/>
                      <a:pt x="9541" y="4137"/>
                      <a:pt x="14278" y="4137"/>
                    </a:cubicBezTo>
                    <a:cubicBezTo>
                      <a:pt x="14445" y="4138"/>
                      <a:pt x="14612" y="4139"/>
                      <a:pt x="14779" y="4139"/>
                    </a:cubicBezTo>
                    <a:cubicBezTo>
                      <a:pt x="18946" y="4139"/>
                      <a:pt x="23081" y="3739"/>
                      <a:pt x="27154" y="2970"/>
                    </a:cubicBezTo>
                    <a:cubicBezTo>
                      <a:pt x="27354" y="1969"/>
                      <a:pt x="27321" y="968"/>
                      <a:pt x="27154" y="1"/>
                    </a:cubicBezTo>
                    <a:cubicBezTo>
                      <a:pt x="23080" y="803"/>
                      <a:pt x="18976" y="1204"/>
                      <a:pt x="14871" y="1204"/>
                    </a:cubicBezTo>
                    <a:cubicBezTo>
                      <a:pt x="14706" y="1204"/>
                      <a:pt x="14542" y="1203"/>
                      <a:pt x="14378" y="1202"/>
                    </a:cubicBezTo>
                    <a:cubicBezTo>
                      <a:pt x="9641" y="1202"/>
                      <a:pt x="4904" y="801"/>
                      <a:pt x="23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50"/>
              <p:cNvSpPr/>
              <p:nvPr/>
            </p:nvSpPr>
            <p:spPr>
              <a:xfrm>
                <a:off x="5490000" y="3545475"/>
                <a:ext cx="100100" cy="885650"/>
              </a:xfrm>
              <a:custGeom>
                <a:avLst/>
                <a:gdLst/>
                <a:ahLst/>
                <a:cxnLst/>
                <a:rect l="l" t="t" r="r" b="b"/>
                <a:pathLst>
                  <a:path w="4004" h="35426" extrusionOk="0">
                    <a:moveTo>
                      <a:pt x="1" y="1"/>
                    </a:moveTo>
                    <a:lnTo>
                      <a:pt x="1" y="1"/>
                    </a:lnTo>
                    <a:cubicBezTo>
                      <a:pt x="1369" y="3570"/>
                      <a:pt x="1068" y="5438"/>
                      <a:pt x="1068" y="10508"/>
                    </a:cubicBezTo>
                    <a:lnTo>
                      <a:pt x="1068" y="28654"/>
                    </a:lnTo>
                    <a:cubicBezTo>
                      <a:pt x="1068" y="28654"/>
                      <a:pt x="468" y="34892"/>
                      <a:pt x="4004" y="35426"/>
                    </a:cubicBezTo>
                    <a:lnTo>
                      <a:pt x="4004" y="468"/>
                    </a:lnTo>
                    <a:cubicBezTo>
                      <a:pt x="2469" y="334"/>
                      <a:pt x="1135" y="167"/>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50"/>
              <p:cNvSpPr/>
              <p:nvPr/>
            </p:nvSpPr>
            <p:spPr>
              <a:xfrm>
                <a:off x="5454150" y="3449575"/>
                <a:ext cx="667175" cy="102600"/>
              </a:xfrm>
              <a:custGeom>
                <a:avLst/>
                <a:gdLst/>
                <a:ahLst/>
                <a:cxnLst/>
                <a:rect l="l" t="t" r="r" b="b"/>
                <a:pathLst>
                  <a:path w="26687" h="4104" extrusionOk="0">
                    <a:moveTo>
                      <a:pt x="1" y="0"/>
                    </a:moveTo>
                    <a:lnTo>
                      <a:pt x="1" y="0"/>
                    </a:lnTo>
                    <a:cubicBezTo>
                      <a:pt x="167" y="768"/>
                      <a:pt x="434" y="1468"/>
                      <a:pt x="734" y="2169"/>
                    </a:cubicBezTo>
                    <a:cubicBezTo>
                      <a:pt x="901" y="2502"/>
                      <a:pt x="1035" y="2836"/>
                      <a:pt x="1168" y="3136"/>
                    </a:cubicBezTo>
                    <a:cubicBezTo>
                      <a:pt x="5404" y="3770"/>
                      <a:pt x="9674" y="4103"/>
                      <a:pt x="13977" y="4103"/>
                    </a:cubicBezTo>
                    <a:cubicBezTo>
                      <a:pt x="17813" y="4103"/>
                      <a:pt x="21683" y="3803"/>
                      <a:pt x="25519" y="3203"/>
                    </a:cubicBezTo>
                    <a:cubicBezTo>
                      <a:pt x="25652" y="2869"/>
                      <a:pt x="25786" y="2536"/>
                      <a:pt x="25952" y="2169"/>
                    </a:cubicBezTo>
                    <a:cubicBezTo>
                      <a:pt x="26286" y="1501"/>
                      <a:pt x="26520" y="768"/>
                      <a:pt x="26686" y="34"/>
                    </a:cubicBezTo>
                    <a:lnTo>
                      <a:pt x="26686" y="34"/>
                    </a:lnTo>
                    <a:cubicBezTo>
                      <a:pt x="22645" y="771"/>
                      <a:pt x="18574" y="1170"/>
                      <a:pt x="14442" y="1170"/>
                    </a:cubicBezTo>
                    <a:cubicBezTo>
                      <a:pt x="14276" y="1170"/>
                      <a:pt x="14110" y="1169"/>
                      <a:pt x="13944" y="1168"/>
                    </a:cubicBezTo>
                    <a:cubicBezTo>
                      <a:pt x="9274" y="1168"/>
                      <a:pt x="4604" y="768"/>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0"/>
              <p:cNvSpPr/>
              <p:nvPr/>
            </p:nvSpPr>
            <p:spPr>
              <a:xfrm>
                <a:off x="5605100" y="3558825"/>
                <a:ext cx="80075" cy="873150"/>
              </a:xfrm>
              <a:custGeom>
                <a:avLst/>
                <a:gdLst/>
                <a:ahLst/>
                <a:cxnLst/>
                <a:rect l="l" t="t" r="r" b="b"/>
                <a:pathLst>
                  <a:path w="3203" h="34926" extrusionOk="0">
                    <a:moveTo>
                      <a:pt x="0" y="0"/>
                    </a:moveTo>
                    <a:lnTo>
                      <a:pt x="0" y="34925"/>
                    </a:lnTo>
                    <a:cubicBezTo>
                      <a:pt x="968" y="34925"/>
                      <a:pt x="1902" y="34725"/>
                      <a:pt x="2769" y="34358"/>
                    </a:cubicBezTo>
                    <a:cubicBezTo>
                      <a:pt x="1935" y="33558"/>
                      <a:pt x="1501" y="32457"/>
                      <a:pt x="1501" y="31323"/>
                    </a:cubicBezTo>
                    <a:lnTo>
                      <a:pt x="1501" y="27653"/>
                    </a:lnTo>
                    <a:cubicBezTo>
                      <a:pt x="1501" y="26319"/>
                      <a:pt x="2135" y="25051"/>
                      <a:pt x="3202" y="24251"/>
                    </a:cubicBezTo>
                    <a:lnTo>
                      <a:pt x="3202" y="234"/>
                    </a:lnTo>
                    <a:cubicBezTo>
                      <a:pt x="2068" y="167"/>
                      <a:pt x="1001" y="100"/>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0"/>
              <p:cNvSpPr/>
              <p:nvPr/>
            </p:nvSpPr>
            <p:spPr>
              <a:xfrm>
                <a:off x="5987025" y="3547150"/>
                <a:ext cx="98425" cy="883975"/>
              </a:xfrm>
              <a:custGeom>
                <a:avLst/>
                <a:gdLst/>
                <a:ahLst/>
                <a:cxnLst/>
                <a:rect l="l" t="t" r="r" b="b"/>
                <a:pathLst>
                  <a:path w="3937" h="35359" extrusionOk="0">
                    <a:moveTo>
                      <a:pt x="3937" y="0"/>
                    </a:moveTo>
                    <a:cubicBezTo>
                      <a:pt x="2636" y="200"/>
                      <a:pt x="1335" y="367"/>
                      <a:pt x="1" y="467"/>
                    </a:cubicBezTo>
                    <a:lnTo>
                      <a:pt x="1" y="35359"/>
                    </a:lnTo>
                    <a:cubicBezTo>
                      <a:pt x="3470" y="34792"/>
                      <a:pt x="2870" y="28587"/>
                      <a:pt x="2870" y="28587"/>
                    </a:cubicBezTo>
                    <a:lnTo>
                      <a:pt x="2870" y="10441"/>
                    </a:lnTo>
                    <a:cubicBezTo>
                      <a:pt x="2870" y="5404"/>
                      <a:pt x="2603" y="3503"/>
                      <a:pt x="393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0"/>
              <p:cNvSpPr/>
              <p:nvPr/>
            </p:nvSpPr>
            <p:spPr>
              <a:xfrm>
                <a:off x="5701000" y="3565500"/>
                <a:ext cx="79250" cy="589600"/>
              </a:xfrm>
              <a:custGeom>
                <a:avLst/>
                <a:gdLst/>
                <a:ahLst/>
                <a:cxnLst/>
                <a:rect l="l" t="t" r="r" b="b"/>
                <a:pathLst>
                  <a:path w="3170" h="23584" extrusionOk="0">
                    <a:moveTo>
                      <a:pt x="0" y="0"/>
                    </a:moveTo>
                    <a:lnTo>
                      <a:pt x="0" y="23584"/>
                    </a:lnTo>
                    <a:cubicBezTo>
                      <a:pt x="601" y="23283"/>
                      <a:pt x="1268" y="23117"/>
                      <a:pt x="1935" y="23117"/>
                    </a:cubicBezTo>
                    <a:lnTo>
                      <a:pt x="3169" y="23117"/>
                    </a:lnTo>
                    <a:lnTo>
                      <a:pt x="3169" y="100"/>
                    </a:lnTo>
                    <a:cubicBezTo>
                      <a:pt x="2068" y="100"/>
                      <a:pt x="1001" y="33"/>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50"/>
              <p:cNvSpPr/>
              <p:nvPr/>
            </p:nvSpPr>
            <p:spPr>
              <a:xfrm>
                <a:off x="5891125" y="3560475"/>
                <a:ext cx="80075" cy="871575"/>
              </a:xfrm>
              <a:custGeom>
                <a:avLst/>
                <a:gdLst/>
                <a:ahLst/>
                <a:cxnLst/>
                <a:rect l="l" t="t" r="r" b="b"/>
                <a:pathLst>
                  <a:path w="3203" h="34863" extrusionOk="0">
                    <a:moveTo>
                      <a:pt x="3203" y="1"/>
                    </a:moveTo>
                    <a:cubicBezTo>
                      <a:pt x="2136" y="101"/>
                      <a:pt x="1101" y="168"/>
                      <a:pt x="1" y="201"/>
                    </a:cubicBezTo>
                    <a:lnTo>
                      <a:pt x="1" y="24218"/>
                    </a:lnTo>
                    <a:cubicBezTo>
                      <a:pt x="1068" y="25019"/>
                      <a:pt x="1669" y="26286"/>
                      <a:pt x="1669" y="27587"/>
                    </a:cubicBezTo>
                    <a:lnTo>
                      <a:pt x="1669" y="31257"/>
                    </a:lnTo>
                    <a:cubicBezTo>
                      <a:pt x="1669" y="32391"/>
                      <a:pt x="1235" y="33492"/>
                      <a:pt x="434" y="34292"/>
                    </a:cubicBezTo>
                    <a:cubicBezTo>
                      <a:pt x="1239" y="34664"/>
                      <a:pt x="2102" y="34863"/>
                      <a:pt x="2995" y="34863"/>
                    </a:cubicBezTo>
                    <a:cubicBezTo>
                      <a:pt x="3064" y="34863"/>
                      <a:pt x="3134" y="34862"/>
                      <a:pt x="3203" y="34859"/>
                    </a:cubicBezTo>
                    <a:lnTo>
                      <a:pt x="3203"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50"/>
              <p:cNvSpPr/>
              <p:nvPr/>
            </p:nvSpPr>
            <p:spPr>
              <a:xfrm>
                <a:off x="5796050" y="3034275"/>
                <a:ext cx="79250" cy="250200"/>
              </a:xfrm>
              <a:custGeom>
                <a:avLst/>
                <a:gdLst/>
                <a:ahLst/>
                <a:cxnLst/>
                <a:rect l="l" t="t" r="r" b="b"/>
                <a:pathLst>
                  <a:path w="3170" h="10008" extrusionOk="0">
                    <a:moveTo>
                      <a:pt x="1" y="1"/>
                    </a:moveTo>
                    <a:lnTo>
                      <a:pt x="1" y="10008"/>
                    </a:lnTo>
                    <a:cubicBezTo>
                      <a:pt x="1035" y="10008"/>
                      <a:pt x="2102" y="10008"/>
                      <a:pt x="3170" y="9941"/>
                    </a:cubicBezTo>
                    <a:lnTo>
                      <a:pt x="3170" y="167"/>
                    </a:lnTo>
                    <a:cubicBezTo>
                      <a:pt x="2136" y="34"/>
                      <a:pt x="1068" y="1"/>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50"/>
              <p:cNvSpPr/>
              <p:nvPr/>
            </p:nvSpPr>
            <p:spPr>
              <a:xfrm>
                <a:off x="5796050" y="3566325"/>
                <a:ext cx="79250" cy="589600"/>
              </a:xfrm>
              <a:custGeom>
                <a:avLst/>
                <a:gdLst/>
                <a:ahLst/>
                <a:cxnLst/>
                <a:rect l="l" t="t" r="r" b="b"/>
                <a:pathLst>
                  <a:path w="3170" h="23584" extrusionOk="0">
                    <a:moveTo>
                      <a:pt x="3170" y="0"/>
                    </a:moveTo>
                    <a:cubicBezTo>
                      <a:pt x="2236" y="34"/>
                      <a:pt x="1269" y="67"/>
                      <a:pt x="301" y="67"/>
                    </a:cubicBezTo>
                    <a:lnTo>
                      <a:pt x="1" y="67"/>
                    </a:lnTo>
                    <a:lnTo>
                      <a:pt x="1" y="23084"/>
                    </a:lnTo>
                    <a:lnTo>
                      <a:pt x="1235" y="23084"/>
                    </a:lnTo>
                    <a:cubicBezTo>
                      <a:pt x="1902" y="23084"/>
                      <a:pt x="2569" y="23250"/>
                      <a:pt x="3170" y="23584"/>
                    </a:cubicBezTo>
                    <a:lnTo>
                      <a:pt x="3170"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0"/>
              <p:cNvSpPr/>
              <p:nvPr/>
            </p:nvSpPr>
            <p:spPr>
              <a:xfrm>
                <a:off x="5987025" y="3075150"/>
                <a:ext cx="85925" cy="200150"/>
              </a:xfrm>
              <a:custGeom>
                <a:avLst/>
                <a:gdLst/>
                <a:ahLst/>
                <a:cxnLst/>
                <a:rect l="l" t="t" r="r" b="b"/>
                <a:pathLst>
                  <a:path w="3437" h="8006" extrusionOk="0">
                    <a:moveTo>
                      <a:pt x="1" y="0"/>
                    </a:moveTo>
                    <a:lnTo>
                      <a:pt x="1" y="8006"/>
                    </a:lnTo>
                    <a:cubicBezTo>
                      <a:pt x="1135" y="7872"/>
                      <a:pt x="2302" y="7706"/>
                      <a:pt x="3437" y="7505"/>
                    </a:cubicBezTo>
                    <a:cubicBezTo>
                      <a:pt x="2669" y="6038"/>
                      <a:pt x="1869" y="3569"/>
                      <a:pt x="868" y="1101"/>
                    </a:cubicBezTo>
                    <a:cubicBezTo>
                      <a:pt x="668" y="667"/>
                      <a:pt x="368" y="300"/>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50"/>
              <p:cNvSpPr/>
              <p:nvPr/>
            </p:nvSpPr>
            <p:spPr>
              <a:xfrm>
                <a:off x="5891125" y="3040125"/>
                <a:ext cx="80075" cy="242675"/>
              </a:xfrm>
              <a:custGeom>
                <a:avLst/>
                <a:gdLst/>
                <a:ahLst/>
                <a:cxnLst/>
                <a:rect l="l" t="t" r="r" b="b"/>
                <a:pathLst>
                  <a:path w="3203" h="9707" extrusionOk="0">
                    <a:moveTo>
                      <a:pt x="1" y="0"/>
                    </a:moveTo>
                    <a:lnTo>
                      <a:pt x="1" y="9707"/>
                    </a:lnTo>
                    <a:cubicBezTo>
                      <a:pt x="1068" y="9674"/>
                      <a:pt x="2102" y="9574"/>
                      <a:pt x="3203" y="9473"/>
                    </a:cubicBezTo>
                    <a:lnTo>
                      <a:pt x="3203" y="967"/>
                    </a:lnTo>
                    <a:cubicBezTo>
                      <a:pt x="2202" y="467"/>
                      <a:pt x="1101" y="133"/>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50"/>
              <p:cNvSpPr/>
              <p:nvPr/>
            </p:nvSpPr>
            <p:spPr>
              <a:xfrm>
                <a:off x="5503350" y="3074300"/>
                <a:ext cx="85925" cy="198500"/>
              </a:xfrm>
              <a:custGeom>
                <a:avLst/>
                <a:gdLst/>
                <a:ahLst/>
                <a:cxnLst/>
                <a:rect l="l" t="t" r="r" b="b"/>
                <a:pathLst>
                  <a:path w="3437" h="7940" extrusionOk="0">
                    <a:moveTo>
                      <a:pt x="3436" y="1"/>
                    </a:moveTo>
                    <a:cubicBezTo>
                      <a:pt x="3069" y="301"/>
                      <a:pt x="2769" y="701"/>
                      <a:pt x="2569" y="1135"/>
                    </a:cubicBezTo>
                    <a:cubicBezTo>
                      <a:pt x="1535" y="3603"/>
                      <a:pt x="734" y="6038"/>
                      <a:pt x="1" y="7506"/>
                    </a:cubicBezTo>
                    <a:cubicBezTo>
                      <a:pt x="901" y="7639"/>
                      <a:pt x="2069" y="7806"/>
                      <a:pt x="3436" y="7940"/>
                    </a:cubicBezTo>
                    <a:lnTo>
                      <a:pt x="3436"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0"/>
              <p:cNvSpPr/>
              <p:nvPr/>
            </p:nvSpPr>
            <p:spPr>
              <a:xfrm>
                <a:off x="5605925" y="3040125"/>
                <a:ext cx="79250" cy="241025"/>
              </a:xfrm>
              <a:custGeom>
                <a:avLst/>
                <a:gdLst/>
                <a:ahLst/>
                <a:cxnLst/>
                <a:rect l="l" t="t" r="r" b="b"/>
                <a:pathLst>
                  <a:path w="3170" h="9641" extrusionOk="0">
                    <a:moveTo>
                      <a:pt x="3169" y="0"/>
                    </a:moveTo>
                    <a:cubicBezTo>
                      <a:pt x="2069" y="133"/>
                      <a:pt x="968" y="467"/>
                      <a:pt x="1" y="967"/>
                    </a:cubicBezTo>
                    <a:lnTo>
                      <a:pt x="1" y="9373"/>
                    </a:lnTo>
                    <a:cubicBezTo>
                      <a:pt x="968" y="9473"/>
                      <a:pt x="2035" y="9574"/>
                      <a:pt x="3169" y="9640"/>
                    </a:cubicBezTo>
                    <a:lnTo>
                      <a:pt x="3169"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50"/>
              <p:cNvSpPr/>
              <p:nvPr/>
            </p:nvSpPr>
            <p:spPr>
              <a:xfrm>
                <a:off x="5701000" y="3034800"/>
                <a:ext cx="79250" cy="250525"/>
              </a:xfrm>
              <a:custGeom>
                <a:avLst/>
                <a:gdLst/>
                <a:ahLst/>
                <a:cxnLst/>
                <a:rect l="l" t="t" r="r" b="b"/>
                <a:pathLst>
                  <a:path w="3170" h="10021" extrusionOk="0">
                    <a:moveTo>
                      <a:pt x="2414" y="1"/>
                    </a:moveTo>
                    <a:cubicBezTo>
                      <a:pt x="1600" y="1"/>
                      <a:pt x="790" y="44"/>
                      <a:pt x="0" y="146"/>
                    </a:cubicBezTo>
                    <a:lnTo>
                      <a:pt x="0" y="9920"/>
                    </a:lnTo>
                    <a:cubicBezTo>
                      <a:pt x="1001" y="9953"/>
                      <a:pt x="2068" y="10020"/>
                      <a:pt x="3169" y="10020"/>
                    </a:cubicBezTo>
                    <a:lnTo>
                      <a:pt x="3169" y="13"/>
                    </a:lnTo>
                    <a:cubicBezTo>
                      <a:pt x="2917" y="5"/>
                      <a:pt x="2665" y="1"/>
                      <a:pt x="24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50"/>
              <p:cNvSpPr/>
              <p:nvPr/>
            </p:nvSpPr>
            <p:spPr>
              <a:xfrm>
                <a:off x="5455825" y="3276125"/>
                <a:ext cx="664650" cy="97925"/>
              </a:xfrm>
              <a:custGeom>
                <a:avLst/>
                <a:gdLst/>
                <a:ahLst/>
                <a:cxnLst/>
                <a:rect l="l" t="t" r="r" b="b"/>
                <a:pathLst>
                  <a:path w="26586" h="3917" extrusionOk="0">
                    <a:moveTo>
                      <a:pt x="1568" y="0"/>
                    </a:moveTo>
                    <a:cubicBezTo>
                      <a:pt x="1468" y="167"/>
                      <a:pt x="1368" y="300"/>
                      <a:pt x="1268" y="434"/>
                    </a:cubicBezTo>
                    <a:cubicBezTo>
                      <a:pt x="667" y="1101"/>
                      <a:pt x="234" y="1868"/>
                      <a:pt x="0" y="2735"/>
                    </a:cubicBezTo>
                    <a:cubicBezTo>
                      <a:pt x="1988" y="3070"/>
                      <a:pt x="7402" y="3917"/>
                      <a:pt x="14011" y="3917"/>
                    </a:cubicBezTo>
                    <a:cubicBezTo>
                      <a:pt x="17937" y="3917"/>
                      <a:pt x="22284" y="3618"/>
                      <a:pt x="26586" y="2735"/>
                    </a:cubicBezTo>
                    <a:cubicBezTo>
                      <a:pt x="26319" y="1868"/>
                      <a:pt x="25885" y="1068"/>
                      <a:pt x="25285" y="400"/>
                    </a:cubicBezTo>
                    <a:cubicBezTo>
                      <a:pt x="25185" y="300"/>
                      <a:pt x="25118" y="167"/>
                      <a:pt x="25018" y="67"/>
                    </a:cubicBezTo>
                    <a:cubicBezTo>
                      <a:pt x="21382" y="701"/>
                      <a:pt x="17680" y="1001"/>
                      <a:pt x="13977" y="1001"/>
                    </a:cubicBezTo>
                    <a:cubicBezTo>
                      <a:pt x="9807" y="1001"/>
                      <a:pt x="5671" y="667"/>
                      <a:pt x="156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0"/>
              <p:cNvSpPr/>
              <p:nvPr/>
            </p:nvSpPr>
            <p:spPr>
              <a:xfrm>
                <a:off x="5660150" y="4162575"/>
                <a:ext cx="255200" cy="269400"/>
              </a:xfrm>
              <a:custGeom>
                <a:avLst/>
                <a:gdLst/>
                <a:ahLst/>
                <a:cxnLst/>
                <a:rect l="l" t="t" r="r" b="b"/>
                <a:pathLst>
                  <a:path w="10208" h="10776" extrusionOk="0">
                    <a:moveTo>
                      <a:pt x="3509" y="0"/>
                    </a:moveTo>
                    <a:cubicBezTo>
                      <a:pt x="1568" y="0"/>
                      <a:pt x="0" y="1589"/>
                      <a:pt x="33" y="3537"/>
                    </a:cubicBezTo>
                    <a:lnTo>
                      <a:pt x="33" y="7206"/>
                    </a:lnTo>
                    <a:cubicBezTo>
                      <a:pt x="33" y="9174"/>
                      <a:pt x="1601" y="10775"/>
                      <a:pt x="3569" y="10775"/>
                    </a:cubicBezTo>
                    <a:lnTo>
                      <a:pt x="6671" y="10775"/>
                    </a:lnTo>
                    <a:cubicBezTo>
                      <a:pt x="8606" y="10742"/>
                      <a:pt x="10207" y="9141"/>
                      <a:pt x="10207" y="7173"/>
                    </a:cubicBezTo>
                    <a:lnTo>
                      <a:pt x="10207" y="3537"/>
                    </a:lnTo>
                    <a:cubicBezTo>
                      <a:pt x="10207" y="1569"/>
                      <a:pt x="8606" y="1"/>
                      <a:pt x="6671" y="1"/>
                    </a:cubicBezTo>
                    <a:lnTo>
                      <a:pt x="3569" y="1"/>
                    </a:lnTo>
                    <a:cubicBezTo>
                      <a:pt x="3549" y="0"/>
                      <a:pt x="3529" y="0"/>
                      <a:pt x="35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4" name="Google Shape;1234;p50"/>
            <p:cNvGrpSpPr/>
            <p:nvPr/>
          </p:nvGrpSpPr>
          <p:grpSpPr>
            <a:xfrm rot="791378">
              <a:off x="715372" y="2514512"/>
              <a:ext cx="1083410" cy="1883713"/>
              <a:chOff x="5385775" y="3034275"/>
              <a:chExt cx="803925" cy="1397775"/>
            </a:xfrm>
          </p:grpSpPr>
          <p:sp>
            <p:nvSpPr>
              <p:cNvPr id="1235" name="Google Shape;1235;p50"/>
              <p:cNvSpPr/>
              <p:nvPr/>
            </p:nvSpPr>
            <p:spPr>
              <a:xfrm>
                <a:off x="5385775" y="3391200"/>
                <a:ext cx="80075" cy="95925"/>
              </a:xfrm>
              <a:custGeom>
                <a:avLst/>
                <a:gdLst/>
                <a:ahLst/>
                <a:cxnLst/>
                <a:rect l="l" t="t" r="r" b="b"/>
                <a:pathLst>
                  <a:path w="3203" h="3837" extrusionOk="0">
                    <a:moveTo>
                      <a:pt x="901" y="0"/>
                    </a:moveTo>
                    <a:cubicBezTo>
                      <a:pt x="401" y="0"/>
                      <a:pt x="0" y="401"/>
                      <a:pt x="0" y="901"/>
                    </a:cubicBezTo>
                    <a:lnTo>
                      <a:pt x="0" y="2936"/>
                    </a:lnTo>
                    <a:cubicBezTo>
                      <a:pt x="0" y="3436"/>
                      <a:pt x="401" y="3836"/>
                      <a:pt x="901" y="3836"/>
                    </a:cubicBezTo>
                    <a:lnTo>
                      <a:pt x="3203" y="3836"/>
                    </a:lnTo>
                    <a:cubicBezTo>
                      <a:pt x="2702" y="2636"/>
                      <a:pt x="2435" y="1335"/>
                      <a:pt x="2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0"/>
              <p:cNvSpPr/>
              <p:nvPr/>
            </p:nvSpPr>
            <p:spPr>
              <a:xfrm>
                <a:off x="6109625" y="3391200"/>
                <a:ext cx="80075" cy="95925"/>
              </a:xfrm>
              <a:custGeom>
                <a:avLst/>
                <a:gdLst/>
                <a:ahLst/>
                <a:cxnLst/>
                <a:rect l="l" t="t" r="r" b="b"/>
                <a:pathLst>
                  <a:path w="3203" h="3837" extrusionOk="0">
                    <a:moveTo>
                      <a:pt x="734" y="0"/>
                    </a:moveTo>
                    <a:cubicBezTo>
                      <a:pt x="768" y="1335"/>
                      <a:pt x="501" y="2636"/>
                      <a:pt x="0" y="3836"/>
                    </a:cubicBezTo>
                    <a:lnTo>
                      <a:pt x="2302" y="3836"/>
                    </a:lnTo>
                    <a:cubicBezTo>
                      <a:pt x="2802" y="3836"/>
                      <a:pt x="3203" y="3436"/>
                      <a:pt x="3203" y="2936"/>
                    </a:cubicBezTo>
                    <a:lnTo>
                      <a:pt x="3203" y="901"/>
                    </a:lnTo>
                    <a:cubicBezTo>
                      <a:pt x="3203" y="401"/>
                      <a:pt x="2802" y="0"/>
                      <a:pt x="2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50"/>
              <p:cNvSpPr/>
              <p:nvPr/>
            </p:nvSpPr>
            <p:spPr>
              <a:xfrm>
                <a:off x="5444975" y="3692250"/>
                <a:ext cx="72575" cy="95925"/>
              </a:xfrm>
              <a:custGeom>
                <a:avLst/>
                <a:gdLst/>
                <a:ahLst/>
                <a:cxnLst/>
                <a:rect l="l" t="t" r="r" b="b"/>
                <a:pathLst>
                  <a:path w="2903" h="3837" extrusionOk="0">
                    <a:moveTo>
                      <a:pt x="901" y="0"/>
                    </a:moveTo>
                    <a:cubicBezTo>
                      <a:pt x="401" y="0"/>
                      <a:pt x="1" y="401"/>
                      <a:pt x="1" y="901"/>
                    </a:cubicBezTo>
                    <a:lnTo>
                      <a:pt x="1" y="2936"/>
                    </a:lnTo>
                    <a:cubicBezTo>
                      <a:pt x="1" y="3403"/>
                      <a:pt x="401" y="3836"/>
                      <a:pt x="901" y="3836"/>
                    </a:cubicBezTo>
                    <a:lnTo>
                      <a:pt x="2869" y="3836"/>
                    </a:lnTo>
                    <a:cubicBezTo>
                      <a:pt x="2903" y="2302"/>
                      <a:pt x="2903" y="1068"/>
                      <a:pt x="2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50"/>
              <p:cNvSpPr/>
              <p:nvPr/>
            </p:nvSpPr>
            <p:spPr>
              <a:xfrm>
                <a:off x="6057925" y="3692250"/>
                <a:ext cx="72575" cy="95925"/>
              </a:xfrm>
              <a:custGeom>
                <a:avLst/>
                <a:gdLst/>
                <a:ahLst/>
                <a:cxnLst/>
                <a:rect l="l" t="t" r="r" b="b"/>
                <a:pathLst>
                  <a:path w="2903" h="3837" extrusionOk="0">
                    <a:moveTo>
                      <a:pt x="34" y="0"/>
                    </a:moveTo>
                    <a:cubicBezTo>
                      <a:pt x="0" y="1068"/>
                      <a:pt x="34" y="2302"/>
                      <a:pt x="34" y="3836"/>
                    </a:cubicBezTo>
                    <a:lnTo>
                      <a:pt x="2002" y="3836"/>
                    </a:lnTo>
                    <a:cubicBezTo>
                      <a:pt x="2502" y="3836"/>
                      <a:pt x="2902" y="3403"/>
                      <a:pt x="2902" y="2936"/>
                    </a:cubicBezTo>
                    <a:lnTo>
                      <a:pt x="2902" y="901"/>
                    </a:lnTo>
                    <a:cubicBezTo>
                      <a:pt x="2902" y="401"/>
                      <a:pt x="2502" y="0"/>
                      <a:pt x="2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50"/>
              <p:cNvSpPr/>
              <p:nvPr/>
            </p:nvSpPr>
            <p:spPr>
              <a:xfrm>
                <a:off x="5445800" y="3359500"/>
                <a:ext cx="683850" cy="103500"/>
              </a:xfrm>
              <a:custGeom>
                <a:avLst/>
                <a:gdLst/>
                <a:ahLst/>
                <a:cxnLst/>
                <a:rect l="l" t="t" r="r" b="b"/>
                <a:pathLst>
                  <a:path w="27354" h="4140" extrusionOk="0">
                    <a:moveTo>
                      <a:pt x="234" y="1"/>
                    </a:moveTo>
                    <a:cubicBezTo>
                      <a:pt x="34" y="968"/>
                      <a:pt x="1" y="1969"/>
                      <a:pt x="168" y="2936"/>
                    </a:cubicBezTo>
                    <a:cubicBezTo>
                      <a:pt x="4838" y="3737"/>
                      <a:pt x="9541" y="4137"/>
                      <a:pt x="14278" y="4137"/>
                    </a:cubicBezTo>
                    <a:cubicBezTo>
                      <a:pt x="14445" y="4138"/>
                      <a:pt x="14612" y="4139"/>
                      <a:pt x="14779" y="4139"/>
                    </a:cubicBezTo>
                    <a:cubicBezTo>
                      <a:pt x="18946" y="4139"/>
                      <a:pt x="23081" y="3739"/>
                      <a:pt x="27154" y="2970"/>
                    </a:cubicBezTo>
                    <a:cubicBezTo>
                      <a:pt x="27354" y="1969"/>
                      <a:pt x="27321" y="968"/>
                      <a:pt x="27154" y="1"/>
                    </a:cubicBezTo>
                    <a:cubicBezTo>
                      <a:pt x="23080" y="803"/>
                      <a:pt x="18976" y="1204"/>
                      <a:pt x="14871" y="1204"/>
                    </a:cubicBezTo>
                    <a:cubicBezTo>
                      <a:pt x="14706" y="1204"/>
                      <a:pt x="14542" y="1203"/>
                      <a:pt x="14378" y="1202"/>
                    </a:cubicBezTo>
                    <a:cubicBezTo>
                      <a:pt x="9641" y="1202"/>
                      <a:pt x="4904" y="80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50"/>
              <p:cNvSpPr/>
              <p:nvPr/>
            </p:nvSpPr>
            <p:spPr>
              <a:xfrm>
                <a:off x="5490000" y="3545475"/>
                <a:ext cx="100100" cy="885650"/>
              </a:xfrm>
              <a:custGeom>
                <a:avLst/>
                <a:gdLst/>
                <a:ahLst/>
                <a:cxnLst/>
                <a:rect l="l" t="t" r="r" b="b"/>
                <a:pathLst>
                  <a:path w="4004" h="35426" extrusionOk="0">
                    <a:moveTo>
                      <a:pt x="1" y="1"/>
                    </a:moveTo>
                    <a:lnTo>
                      <a:pt x="1" y="1"/>
                    </a:lnTo>
                    <a:cubicBezTo>
                      <a:pt x="1369" y="3570"/>
                      <a:pt x="1068" y="5438"/>
                      <a:pt x="1068" y="10508"/>
                    </a:cubicBezTo>
                    <a:lnTo>
                      <a:pt x="1068" y="28654"/>
                    </a:lnTo>
                    <a:cubicBezTo>
                      <a:pt x="1068" y="28654"/>
                      <a:pt x="468" y="34892"/>
                      <a:pt x="4004" y="35426"/>
                    </a:cubicBezTo>
                    <a:lnTo>
                      <a:pt x="4004" y="468"/>
                    </a:lnTo>
                    <a:cubicBezTo>
                      <a:pt x="2469" y="334"/>
                      <a:pt x="1135" y="16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50"/>
              <p:cNvSpPr/>
              <p:nvPr/>
            </p:nvSpPr>
            <p:spPr>
              <a:xfrm>
                <a:off x="5454150" y="3449575"/>
                <a:ext cx="667175" cy="102600"/>
              </a:xfrm>
              <a:custGeom>
                <a:avLst/>
                <a:gdLst/>
                <a:ahLst/>
                <a:cxnLst/>
                <a:rect l="l" t="t" r="r" b="b"/>
                <a:pathLst>
                  <a:path w="26687" h="4104" extrusionOk="0">
                    <a:moveTo>
                      <a:pt x="1" y="0"/>
                    </a:moveTo>
                    <a:lnTo>
                      <a:pt x="1" y="0"/>
                    </a:lnTo>
                    <a:cubicBezTo>
                      <a:pt x="167" y="768"/>
                      <a:pt x="434" y="1468"/>
                      <a:pt x="734" y="2169"/>
                    </a:cubicBezTo>
                    <a:cubicBezTo>
                      <a:pt x="901" y="2502"/>
                      <a:pt x="1035" y="2836"/>
                      <a:pt x="1168" y="3136"/>
                    </a:cubicBezTo>
                    <a:cubicBezTo>
                      <a:pt x="5404" y="3770"/>
                      <a:pt x="9674" y="4103"/>
                      <a:pt x="13977" y="4103"/>
                    </a:cubicBezTo>
                    <a:cubicBezTo>
                      <a:pt x="17813" y="4103"/>
                      <a:pt x="21683" y="3803"/>
                      <a:pt x="25519" y="3203"/>
                    </a:cubicBezTo>
                    <a:cubicBezTo>
                      <a:pt x="25652" y="2869"/>
                      <a:pt x="25786" y="2536"/>
                      <a:pt x="25952" y="2169"/>
                    </a:cubicBezTo>
                    <a:cubicBezTo>
                      <a:pt x="26286" y="1501"/>
                      <a:pt x="26520" y="768"/>
                      <a:pt x="26686" y="34"/>
                    </a:cubicBezTo>
                    <a:lnTo>
                      <a:pt x="26686" y="34"/>
                    </a:lnTo>
                    <a:cubicBezTo>
                      <a:pt x="22645" y="771"/>
                      <a:pt x="18574" y="1170"/>
                      <a:pt x="14442" y="1170"/>
                    </a:cubicBezTo>
                    <a:cubicBezTo>
                      <a:pt x="14276" y="1170"/>
                      <a:pt x="14110" y="1169"/>
                      <a:pt x="13944" y="1168"/>
                    </a:cubicBezTo>
                    <a:cubicBezTo>
                      <a:pt x="9274" y="1168"/>
                      <a:pt x="4604" y="76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50"/>
              <p:cNvSpPr/>
              <p:nvPr/>
            </p:nvSpPr>
            <p:spPr>
              <a:xfrm>
                <a:off x="5605100" y="3558825"/>
                <a:ext cx="80075" cy="873150"/>
              </a:xfrm>
              <a:custGeom>
                <a:avLst/>
                <a:gdLst/>
                <a:ahLst/>
                <a:cxnLst/>
                <a:rect l="l" t="t" r="r" b="b"/>
                <a:pathLst>
                  <a:path w="3203" h="34926" extrusionOk="0">
                    <a:moveTo>
                      <a:pt x="0" y="0"/>
                    </a:moveTo>
                    <a:lnTo>
                      <a:pt x="0" y="34925"/>
                    </a:lnTo>
                    <a:cubicBezTo>
                      <a:pt x="968" y="34925"/>
                      <a:pt x="1902" y="34725"/>
                      <a:pt x="2769" y="34358"/>
                    </a:cubicBezTo>
                    <a:cubicBezTo>
                      <a:pt x="1935" y="33558"/>
                      <a:pt x="1501" y="32457"/>
                      <a:pt x="1501" y="31323"/>
                    </a:cubicBezTo>
                    <a:lnTo>
                      <a:pt x="1501" y="27653"/>
                    </a:lnTo>
                    <a:cubicBezTo>
                      <a:pt x="1501" y="26319"/>
                      <a:pt x="2135" y="25051"/>
                      <a:pt x="3202" y="24251"/>
                    </a:cubicBezTo>
                    <a:lnTo>
                      <a:pt x="3202" y="234"/>
                    </a:lnTo>
                    <a:cubicBezTo>
                      <a:pt x="2068" y="167"/>
                      <a:pt x="1001" y="10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0"/>
              <p:cNvSpPr/>
              <p:nvPr/>
            </p:nvSpPr>
            <p:spPr>
              <a:xfrm>
                <a:off x="5987025" y="3547150"/>
                <a:ext cx="98425" cy="883975"/>
              </a:xfrm>
              <a:custGeom>
                <a:avLst/>
                <a:gdLst/>
                <a:ahLst/>
                <a:cxnLst/>
                <a:rect l="l" t="t" r="r" b="b"/>
                <a:pathLst>
                  <a:path w="3937" h="35359" extrusionOk="0">
                    <a:moveTo>
                      <a:pt x="3937" y="0"/>
                    </a:moveTo>
                    <a:cubicBezTo>
                      <a:pt x="2636" y="200"/>
                      <a:pt x="1335" y="367"/>
                      <a:pt x="1" y="467"/>
                    </a:cubicBezTo>
                    <a:lnTo>
                      <a:pt x="1" y="35359"/>
                    </a:lnTo>
                    <a:cubicBezTo>
                      <a:pt x="3470" y="34792"/>
                      <a:pt x="2870" y="28587"/>
                      <a:pt x="2870" y="28587"/>
                    </a:cubicBezTo>
                    <a:lnTo>
                      <a:pt x="2870" y="10441"/>
                    </a:lnTo>
                    <a:cubicBezTo>
                      <a:pt x="2870" y="5404"/>
                      <a:pt x="2603" y="3503"/>
                      <a:pt x="3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50"/>
              <p:cNvSpPr/>
              <p:nvPr/>
            </p:nvSpPr>
            <p:spPr>
              <a:xfrm>
                <a:off x="5701000" y="3565500"/>
                <a:ext cx="79250" cy="589600"/>
              </a:xfrm>
              <a:custGeom>
                <a:avLst/>
                <a:gdLst/>
                <a:ahLst/>
                <a:cxnLst/>
                <a:rect l="l" t="t" r="r" b="b"/>
                <a:pathLst>
                  <a:path w="3170" h="23584" extrusionOk="0">
                    <a:moveTo>
                      <a:pt x="0" y="0"/>
                    </a:moveTo>
                    <a:lnTo>
                      <a:pt x="0" y="23584"/>
                    </a:lnTo>
                    <a:cubicBezTo>
                      <a:pt x="601" y="23283"/>
                      <a:pt x="1268" y="23117"/>
                      <a:pt x="1935" y="23117"/>
                    </a:cubicBezTo>
                    <a:lnTo>
                      <a:pt x="3169" y="23117"/>
                    </a:lnTo>
                    <a:lnTo>
                      <a:pt x="3169" y="100"/>
                    </a:lnTo>
                    <a:cubicBezTo>
                      <a:pt x="2068" y="100"/>
                      <a:pt x="1001" y="3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50"/>
              <p:cNvSpPr/>
              <p:nvPr/>
            </p:nvSpPr>
            <p:spPr>
              <a:xfrm>
                <a:off x="5891125" y="3560475"/>
                <a:ext cx="80075" cy="871575"/>
              </a:xfrm>
              <a:custGeom>
                <a:avLst/>
                <a:gdLst/>
                <a:ahLst/>
                <a:cxnLst/>
                <a:rect l="l" t="t" r="r" b="b"/>
                <a:pathLst>
                  <a:path w="3203" h="34863" extrusionOk="0">
                    <a:moveTo>
                      <a:pt x="3203" y="1"/>
                    </a:moveTo>
                    <a:cubicBezTo>
                      <a:pt x="2136" y="101"/>
                      <a:pt x="1101" y="168"/>
                      <a:pt x="1" y="201"/>
                    </a:cubicBezTo>
                    <a:lnTo>
                      <a:pt x="1" y="24218"/>
                    </a:lnTo>
                    <a:cubicBezTo>
                      <a:pt x="1068" y="25019"/>
                      <a:pt x="1669" y="26286"/>
                      <a:pt x="1669" y="27587"/>
                    </a:cubicBezTo>
                    <a:lnTo>
                      <a:pt x="1669" y="31257"/>
                    </a:lnTo>
                    <a:cubicBezTo>
                      <a:pt x="1669" y="32391"/>
                      <a:pt x="1235" y="33492"/>
                      <a:pt x="434" y="34292"/>
                    </a:cubicBezTo>
                    <a:cubicBezTo>
                      <a:pt x="1239" y="34664"/>
                      <a:pt x="2102" y="34863"/>
                      <a:pt x="2995" y="34863"/>
                    </a:cubicBezTo>
                    <a:cubicBezTo>
                      <a:pt x="3064" y="34863"/>
                      <a:pt x="3134" y="34862"/>
                      <a:pt x="3203" y="34859"/>
                    </a:cubicBezTo>
                    <a:lnTo>
                      <a:pt x="3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50"/>
              <p:cNvSpPr/>
              <p:nvPr/>
            </p:nvSpPr>
            <p:spPr>
              <a:xfrm>
                <a:off x="5796050" y="3034275"/>
                <a:ext cx="79250" cy="250200"/>
              </a:xfrm>
              <a:custGeom>
                <a:avLst/>
                <a:gdLst/>
                <a:ahLst/>
                <a:cxnLst/>
                <a:rect l="l" t="t" r="r" b="b"/>
                <a:pathLst>
                  <a:path w="3170" h="10008" extrusionOk="0">
                    <a:moveTo>
                      <a:pt x="1" y="1"/>
                    </a:moveTo>
                    <a:lnTo>
                      <a:pt x="1" y="10008"/>
                    </a:lnTo>
                    <a:cubicBezTo>
                      <a:pt x="1035" y="10008"/>
                      <a:pt x="2102" y="10008"/>
                      <a:pt x="3170" y="9941"/>
                    </a:cubicBezTo>
                    <a:lnTo>
                      <a:pt x="3170" y="167"/>
                    </a:lnTo>
                    <a:cubicBezTo>
                      <a:pt x="2136" y="34"/>
                      <a:pt x="1068"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0"/>
              <p:cNvSpPr/>
              <p:nvPr/>
            </p:nvSpPr>
            <p:spPr>
              <a:xfrm>
                <a:off x="5796050" y="3566325"/>
                <a:ext cx="79250" cy="589600"/>
              </a:xfrm>
              <a:custGeom>
                <a:avLst/>
                <a:gdLst/>
                <a:ahLst/>
                <a:cxnLst/>
                <a:rect l="l" t="t" r="r" b="b"/>
                <a:pathLst>
                  <a:path w="3170" h="23584" extrusionOk="0">
                    <a:moveTo>
                      <a:pt x="3170" y="0"/>
                    </a:moveTo>
                    <a:cubicBezTo>
                      <a:pt x="2236" y="34"/>
                      <a:pt x="1269" y="67"/>
                      <a:pt x="301" y="67"/>
                    </a:cubicBezTo>
                    <a:lnTo>
                      <a:pt x="1" y="67"/>
                    </a:lnTo>
                    <a:lnTo>
                      <a:pt x="1" y="23084"/>
                    </a:lnTo>
                    <a:lnTo>
                      <a:pt x="1235" y="23084"/>
                    </a:lnTo>
                    <a:cubicBezTo>
                      <a:pt x="1902" y="23084"/>
                      <a:pt x="2569" y="23250"/>
                      <a:pt x="3170" y="23584"/>
                    </a:cubicBezTo>
                    <a:lnTo>
                      <a:pt x="31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0"/>
              <p:cNvSpPr/>
              <p:nvPr/>
            </p:nvSpPr>
            <p:spPr>
              <a:xfrm>
                <a:off x="5987025" y="3075150"/>
                <a:ext cx="85925" cy="200150"/>
              </a:xfrm>
              <a:custGeom>
                <a:avLst/>
                <a:gdLst/>
                <a:ahLst/>
                <a:cxnLst/>
                <a:rect l="l" t="t" r="r" b="b"/>
                <a:pathLst>
                  <a:path w="3437" h="8006" extrusionOk="0">
                    <a:moveTo>
                      <a:pt x="1" y="0"/>
                    </a:moveTo>
                    <a:lnTo>
                      <a:pt x="1" y="8006"/>
                    </a:lnTo>
                    <a:cubicBezTo>
                      <a:pt x="1135" y="7872"/>
                      <a:pt x="2302" y="7706"/>
                      <a:pt x="3437" y="7505"/>
                    </a:cubicBezTo>
                    <a:cubicBezTo>
                      <a:pt x="2669" y="6038"/>
                      <a:pt x="1869" y="3569"/>
                      <a:pt x="868" y="1101"/>
                    </a:cubicBezTo>
                    <a:cubicBezTo>
                      <a:pt x="668" y="667"/>
                      <a:pt x="368" y="30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50"/>
              <p:cNvSpPr/>
              <p:nvPr/>
            </p:nvSpPr>
            <p:spPr>
              <a:xfrm>
                <a:off x="5891125" y="3040125"/>
                <a:ext cx="80075" cy="242675"/>
              </a:xfrm>
              <a:custGeom>
                <a:avLst/>
                <a:gdLst/>
                <a:ahLst/>
                <a:cxnLst/>
                <a:rect l="l" t="t" r="r" b="b"/>
                <a:pathLst>
                  <a:path w="3203" h="9707" extrusionOk="0">
                    <a:moveTo>
                      <a:pt x="1" y="0"/>
                    </a:moveTo>
                    <a:lnTo>
                      <a:pt x="1" y="9707"/>
                    </a:lnTo>
                    <a:cubicBezTo>
                      <a:pt x="1068" y="9674"/>
                      <a:pt x="2102" y="9574"/>
                      <a:pt x="3203" y="9473"/>
                    </a:cubicBezTo>
                    <a:lnTo>
                      <a:pt x="3203" y="967"/>
                    </a:lnTo>
                    <a:cubicBezTo>
                      <a:pt x="2202" y="467"/>
                      <a:pt x="1101" y="13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50"/>
              <p:cNvSpPr/>
              <p:nvPr/>
            </p:nvSpPr>
            <p:spPr>
              <a:xfrm>
                <a:off x="5503350" y="3074300"/>
                <a:ext cx="85925" cy="198500"/>
              </a:xfrm>
              <a:custGeom>
                <a:avLst/>
                <a:gdLst/>
                <a:ahLst/>
                <a:cxnLst/>
                <a:rect l="l" t="t" r="r" b="b"/>
                <a:pathLst>
                  <a:path w="3437" h="7940" extrusionOk="0">
                    <a:moveTo>
                      <a:pt x="3436" y="1"/>
                    </a:moveTo>
                    <a:cubicBezTo>
                      <a:pt x="3069" y="301"/>
                      <a:pt x="2769" y="701"/>
                      <a:pt x="2569" y="1135"/>
                    </a:cubicBezTo>
                    <a:cubicBezTo>
                      <a:pt x="1535" y="3603"/>
                      <a:pt x="734" y="6038"/>
                      <a:pt x="1" y="7506"/>
                    </a:cubicBezTo>
                    <a:cubicBezTo>
                      <a:pt x="901" y="7639"/>
                      <a:pt x="2069" y="7806"/>
                      <a:pt x="3436" y="7940"/>
                    </a:cubicBezTo>
                    <a:lnTo>
                      <a:pt x="3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50"/>
              <p:cNvSpPr/>
              <p:nvPr/>
            </p:nvSpPr>
            <p:spPr>
              <a:xfrm>
                <a:off x="5605925" y="3040125"/>
                <a:ext cx="79250" cy="241025"/>
              </a:xfrm>
              <a:custGeom>
                <a:avLst/>
                <a:gdLst/>
                <a:ahLst/>
                <a:cxnLst/>
                <a:rect l="l" t="t" r="r" b="b"/>
                <a:pathLst>
                  <a:path w="3170" h="9641" extrusionOk="0">
                    <a:moveTo>
                      <a:pt x="3169" y="0"/>
                    </a:moveTo>
                    <a:cubicBezTo>
                      <a:pt x="2069" y="133"/>
                      <a:pt x="968" y="467"/>
                      <a:pt x="1" y="967"/>
                    </a:cubicBezTo>
                    <a:lnTo>
                      <a:pt x="1" y="9373"/>
                    </a:lnTo>
                    <a:cubicBezTo>
                      <a:pt x="968" y="9473"/>
                      <a:pt x="2035" y="9574"/>
                      <a:pt x="3169" y="9640"/>
                    </a:cubicBezTo>
                    <a:lnTo>
                      <a:pt x="31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0"/>
              <p:cNvSpPr/>
              <p:nvPr/>
            </p:nvSpPr>
            <p:spPr>
              <a:xfrm>
                <a:off x="5701000" y="3034800"/>
                <a:ext cx="79250" cy="250525"/>
              </a:xfrm>
              <a:custGeom>
                <a:avLst/>
                <a:gdLst/>
                <a:ahLst/>
                <a:cxnLst/>
                <a:rect l="l" t="t" r="r" b="b"/>
                <a:pathLst>
                  <a:path w="3170" h="10021" extrusionOk="0">
                    <a:moveTo>
                      <a:pt x="2414" y="1"/>
                    </a:moveTo>
                    <a:cubicBezTo>
                      <a:pt x="1600" y="1"/>
                      <a:pt x="790" y="44"/>
                      <a:pt x="0" y="146"/>
                    </a:cubicBezTo>
                    <a:lnTo>
                      <a:pt x="0" y="9920"/>
                    </a:lnTo>
                    <a:cubicBezTo>
                      <a:pt x="1001" y="9953"/>
                      <a:pt x="2068" y="10020"/>
                      <a:pt x="3169" y="10020"/>
                    </a:cubicBezTo>
                    <a:lnTo>
                      <a:pt x="3169" y="13"/>
                    </a:lnTo>
                    <a:cubicBezTo>
                      <a:pt x="2917" y="5"/>
                      <a:pt x="2665" y="1"/>
                      <a:pt x="2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50"/>
              <p:cNvSpPr/>
              <p:nvPr/>
            </p:nvSpPr>
            <p:spPr>
              <a:xfrm>
                <a:off x="5455825" y="3276125"/>
                <a:ext cx="664650" cy="97925"/>
              </a:xfrm>
              <a:custGeom>
                <a:avLst/>
                <a:gdLst/>
                <a:ahLst/>
                <a:cxnLst/>
                <a:rect l="l" t="t" r="r" b="b"/>
                <a:pathLst>
                  <a:path w="26586" h="3917" extrusionOk="0">
                    <a:moveTo>
                      <a:pt x="1568" y="0"/>
                    </a:moveTo>
                    <a:cubicBezTo>
                      <a:pt x="1468" y="167"/>
                      <a:pt x="1368" y="300"/>
                      <a:pt x="1268" y="434"/>
                    </a:cubicBezTo>
                    <a:cubicBezTo>
                      <a:pt x="667" y="1101"/>
                      <a:pt x="234" y="1868"/>
                      <a:pt x="0" y="2735"/>
                    </a:cubicBezTo>
                    <a:cubicBezTo>
                      <a:pt x="1988" y="3070"/>
                      <a:pt x="7402" y="3917"/>
                      <a:pt x="14011" y="3917"/>
                    </a:cubicBezTo>
                    <a:cubicBezTo>
                      <a:pt x="17937" y="3917"/>
                      <a:pt x="22284" y="3618"/>
                      <a:pt x="26586" y="2735"/>
                    </a:cubicBezTo>
                    <a:cubicBezTo>
                      <a:pt x="26319" y="1868"/>
                      <a:pt x="25885" y="1068"/>
                      <a:pt x="25285" y="400"/>
                    </a:cubicBezTo>
                    <a:cubicBezTo>
                      <a:pt x="25185" y="300"/>
                      <a:pt x="25118" y="167"/>
                      <a:pt x="25018" y="67"/>
                    </a:cubicBezTo>
                    <a:cubicBezTo>
                      <a:pt x="21382" y="701"/>
                      <a:pt x="17680" y="1001"/>
                      <a:pt x="13977" y="1001"/>
                    </a:cubicBezTo>
                    <a:cubicBezTo>
                      <a:pt x="9807" y="1001"/>
                      <a:pt x="5671" y="667"/>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0"/>
              <p:cNvSpPr/>
              <p:nvPr/>
            </p:nvSpPr>
            <p:spPr>
              <a:xfrm>
                <a:off x="5660150" y="4162575"/>
                <a:ext cx="255200" cy="269400"/>
              </a:xfrm>
              <a:custGeom>
                <a:avLst/>
                <a:gdLst/>
                <a:ahLst/>
                <a:cxnLst/>
                <a:rect l="l" t="t" r="r" b="b"/>
                <a:pathLst>
                  <a:path w="10208" h="10776" extrusionOk="0">
                    <a:moveTo>
                      <a:pt x="3509" y="0"/>
                    </a:moveTo>
                    <a:cubicBezTo>
                      <a:pt x="1568" y="0"/>
                      <a:pt x="0" y="1589"/>
                      <a:pt x="33" y="3537"/>
                    </a:cubicBezTo>
                    <a:lnTo>
                      <a:pt x="33" y="7206"/>
                    </a:lnTo>
                    <a:cubicBezTo>
                      <a:pt x="33" y="9174"/>
                      <a:pt x="1601" y="10775"/>
                      <a:pt x="3569" y="10775"/>
                    </a:cubicBezTo>
                    <a:lnTo>
                      <a:pt x="6671" y="10775"/>
                    </a:lnTo>
                    <a:cubicBezTo>
                      <a:pt x="8606" y="10742"/>
                      <a:pt x="10207" y="9141"/>
                      <a:pt x="10207" y="7173"/>
                    </a:cubicBezTo>
                    <a:lnTo>
                      <a:pt x="10207" y="3537"/>
                    </a:lnTo>
                    <a:cubicBezTo>
                      <a:pt x="10207" y="1569"/>
                      <a:pt x="8606" y="1"/>
                      <a:pt x="6671" y="1"/>
                    </a:cubicBezTo>
                    <a:lnTo>
                      <a:pt x="3569" y="1"/>
                    </a:lnTo>
                    <a:cubicBezTo>
                      <a:pt x="3549" y="0"/>
                      <a:pt x="3529" y="0"/>
                      <a:pt x="3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255" name="Google Shape;1255;p50"/>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Title 1"/>
          <p:cNvSpPr/>
          <p:nvPr>
            <p:ph type="title"/>
          </p:nvPr>
        </p:nvSpPr>
        <p:spPr/>
        <p:txBody>
          <a:bodyPr/>
          <a:p>
            <a:r>
              <a:rPr lang="en-US"/>
              <a:t>DECISION REVIEW SYSTEM:</a:t>
            </a: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189" name="Shape 1189"/>
        <p:cNvGrpSpPr/>
        <p:nvPr/>
      </p:nvGrpSpPr>
      <p:grpSpPr>
        <a:xfrm>
          <a:off x="0" y="0"/>
          <a:ext cx="0" cy="0"/>
          <a:chOff x="0" y="0"/>
          <a:chExt cx="0" cy="0"/>
        </a:xfrm>
      </p:grpSpPr>
      <p:sp>
        <p:nvSpPr>
          <p:cNvPr id="1190" name="Google Shape;1190;p50"/>
          <p:cNvSpPr/>
          <p:nvPr/>
        </p:nvSpPr>
        <p:spPr>
          <a:xfrm>
            <a:off x="2082165" y="1346835"/>
            <a:ext cx="4872990" cy="3444875"/>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500">
              <a:solidFill>
                <a:schemeClr val="dk1"/>
              </a:solidFill>
              <a:latin typeface="Inter Black" panose="02000503000000020004"/>
              <a:ea typeface="Inter Black" panose="02000503000000020004"/>
              <a:cs typeface="Inter Black" panose="02000503000000020004"/>
              <a:sym typeface="Inter Black" panose="02000503000000020004"/>
            </a:endParaRPr>
          </a:p>
        </p:txBody>
      </p:sp>
      <p:sp>
        <p:nvSpPr>
          <p:cNvPr id="1191" name="Google Shape;1191;p50"/>
          <p:cNvSpPr txBox="1"/>
          <p:nvPr>
            <p:ph type="body" idx="1"/>
          </p:nvPr>
        </p:nvSpPr>
        <p:spPr>
          <a:xfrm>
            <a:off x="2176780" y="1414780"/>
            <a:ext cx="4666615" cy="2620645"/>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rgbClr val="FFFFFF"/>
              </a:buClr>
              <a:buSzPts val="1100"/>
              <a:buFont typeface="Wingdings" panose="05000000000000000000" charset="0"/>
              <a:buChar char="v"/>
            </a:pPr>
            <a:r>
              <a:rPr lang="en-US" altLang="en-GB">
                <a:latin typeface="Times New Roman" panose="02020603050405020304" charset="0"/>
                <a:cs typeface="Times New Roman" panose="02020603050405020304" charset="0"/>
              </a:rPr>
              <a:t>The analysis of the game will first go with what kind of condition that they are playing on that day.</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US" altLang="en-GB">
              <a:latin typeface="Times New Roman" panose="02020603050405020304" charset="0"/>
              <a:cs typeface="Times New Roman" panose="02020603050405020304" charset="0"/>
            </a:endParaRPr>
          </a:p>
          <a:p>
            <a:pPr marL="285750" lvl="0" indent="-285750" algn="l" rtl="0">
              <a:spcBef>
                <a:spcPts val="0"/>
              </a:spcBef>
              <a:spcAft>
                <a:spcPts val="0"/>
              </a:spcAft>
              <a:buClr>
                <a:srgbClr val="FFFFFF"/>
              </a:buClr>
              <a:buSzPts val="1100"/>
              <a:buFont typeface="Wingdings" panose="05000000000000000000" charset="0"/>
              <a:buChar char="v"/>
            </a:pPr>
            <a:r>
              <a:rPr lang="en-US" altLang="en-GB">
                <a:latin typeface="Times New Roman" panose="02020603050405020304" charset="0"/>
                <a:cs typeface="Times New Roman" panose="02020603050405020304" charset="0"/>
              </a:rPr>
              <a:t>The prior pitch report was given by the cricketing legends and experts who knows each and every pitch condition’</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US" altLang="en-GB">
              <a:latin typeface="Times New Roman" panose="02020603050405020304" charset="0"/>
              <a:cs typeface="Times New Roman" panose="02020603050405020304" charset="0"/>
            </a:endParaRPr>
          </a:p>
          <a:p>
            <a:pPr marL="285750" lvl="0" indent="-285750" algn="l" rtl="0">
              <a:spcBef>
                <a:spcPts val="0"/>
              </a:spcBef>
              <a:spcAft>
                <a:spcPts val="0"/>
              </a:spcAft>
              <a:buClr>
                <a:srgbClr val="FFFFFF"/>
              </a:buClr>
              <a:buSzPts val="1100"/>
              <a:buFont typeface="Wingdings" panose="05000000000000000000" charset="0"/>
              <a:buChar char="v"/>
            </a:pPr>
            <a:r>
              <a:rPr lang="en-US" altLang="en-GB">
                <a:latin typeface="Times New Roman" panose="02020603050405020304" charset="0"/>
                <a:cs typeface="Times New Roman" panose="02020603050405020304" charset="0"/>
              </a:rPr>
              <a:t>The analysis of pitch report was based on several kinds of natural behaviours like, soil type, wickets type, climatic condition on match day, moisture content available on the soil, dimension of the ground, cracks and depth &amp; width of the cracks.</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US" altLang="en-GB">
              <a:latin typeface="Times New Roman" panose="02020603050405020304" charset="0"/>
              <a:cs typeface="Times New Roman" panose="02020603050405020304" charset="0"/>
            </a:endParaRPr>
          </a:p>
          <a:p>
            <a:pPr marL="285750" lvl="0" indent="-285750" algn="l" rtl="0">
              <a:spcBef>
                <a:spcPts val="0"/>
              </a:spcBef>
              <a:spcAft>
                <a:spcPts val="0"/>
              </a:spcAft>
              <a:buClr>
                <a:srgbClr val="FFFFFF"/>
              </a:buClr>
              <a:buSzPts val="1100"/>
              <a:buFont typeface="Wingdings" panose="05000000000000000000" charset="0"/>
              <a:buChar char="v"/>
            </a:pPr>
            <a:r>
              <a:rPr lang="en-US" altLang="en-GB">
                <a:latin typeface="Times New Roman" panose="02020603050405020304" charset="0"/>
                <a:cs typeface="Times New Roman" panose="02020603050405020304" charset="0"/>
              </a:rPr>
              <a:t>These analysis will give the team management to go with their best playing XI on matchday.</a:t>
            </a:r>
            <a:endParaRPr lang="en-US" altLang="en-GB">
              <a:latin typeface="Times New Roman" panose="02020603050405020304" charset="0"/>
              <a:cs typeface="Times New Roman" panose="02020603050405020304" charset="0"/>
            </a:endParaRPr>
          </a:p>
        </p:txBody>
      </p:sp>
      <p:grpSp>
        <p:nvGrpSpPr>
          <p:cNvPr id="1193" name="Google Shape;1193;p50"/>
          <p:cNvGrpSpPr/>
          <p:nvPr/>
        </p:nvGrpSpPr>
        <p:grpSpPr>
          <a:xfrm>
            <a:off x="7065386" y="2354031"/>
            <a:ext cx="1366887" cy="1355500"/>
            <a:chOff x="6807401" y="2141305"/>
            <a:chExt cx="1622225" cy="1608711"/>
          </a:xfrm>
        </p:grpSpPr>
        <p:grpSp>
          <p:nvGrpSpPr>
            <p:cNvPr id="1194" name="Google Shape;1194;p50"/>
            <p:cNvGrpSpPr/>
            <p:nvPr/>
          </p:nvGrpSpPr>
          <p:grpSpPr>
            <a:xfrm>
              <a:off x="6807401" y="2141305"/>
              <a:ext cx="1622225" cy="1608711"/>
              <a:chOff x="1586300" y="3360150"/>
              <a:chExt cx="1278450" cy="1267800"/>
            </a:xfrm>
          </p:grpSpPr>
          <p:sp>
            <p:nvSpPr>
              <p:cNvPr id="1195" name="Google Shape;1195;p50"/>
              <p:cNvSpPr/>
              <p:nvPr/>
            </p:nvSpPr>
            <p:spPr>
              <a:xfrm>
                <a:off x="2441075" y="3498125"/>
                <a:ext cx="213525" cy="441825"/>
              </a:xfrm>
              <a:custGeom>
                <a:avLst/>
                <a:gdLst/>
                <a:ahLst/>
                <a:cxnLst/>
                <a:rect l="l" t="t" r="r" b="b"/>
                <a:pathLst>
                  <a:path w="8541" h="17673" extrusionOk="0">
                    <a:moveTo>
                      <a:pt x="5069" y="0"/>
                    </a:moveTo>
                    <a:cubicBezTo>
                      <a:pt x="4692" y="0"/>
                      <a:pt x="4202" y="228"/>
                      <a:pt x="3570" y="861"/>
                    </a:cubicBezTo>
                    <a:cubicBezTo>
                      <a:pt x="1368" y="2962"/>
                      <a:pt x="101" y="5864"/>
                      <a:pt x="1" y="8900"/>
                    </a:cubicBezTo>
                    <a:lnTo>
                      <a:pt x="34" y="8866"/>
                    </a:lnTo>
                    <a:lnTo>
                      <a:pt x="7239" y="16038"/>
                    </a:lnTo>
                    <a:cubicBezTo>
                      <a:pt x="7239" y="16038"/>
                      <a:pt x="7373" y="16205"/>
                      <a:pt x="7606" y="16472"/>
                    </a:cubicBezTo>
                    <a:cubicBezTo>
                      <a:pt x="7940" y="16839"/>
                      <a:pt x="8240" y="17239"/>
                      <a:pt x="8540" y="17673"/>
                    </a:cubicBezTo>
                    <a:lnTo>
                      <a:pt x="6272" y="1528"/>
                    </a:lnTo>
                    <a:cubicBezTo>
                      <a:pt x="6272" y="1528"/>
                      <a:pt x="6046" y="0"/>
                      <a:pt x="50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50"/>
              <p:cNvSpPr/>
              <p:nvPr/>
            </p:nvSpPr>
            <p:spPr>
              <a:xfrm>
                <a:off x="2416075" y="4368975"/>
                <a:ext cx="233525" cy="229775"/>
              </a:xfrm>
              <a:custGeom>
                <a:avLst/>
                <a:gdLst/>
                <a:ahLst/>
                <a:cxnLst/>
                <a:rect l="l" t="t" r="r" b="b"/>
                <a:pathLst>
                  <a:path w="9341" h="9191" extrusionOk="0">
                    <a:moveTo>
                      <a:pt x="6993" y="1"/>
                    </a:moveTo>
                    <a:cubicBezTo>
                      <a:pt x="6596" y="1"/>
                      <a:pt x="6204" y="151"/>
                      <a:pt x="5904" y="451"/>
                    </a:cubicBezTo>
                    <a:lnTo>
                      <a:pt x="0" y="6356"/>
                    </a:lnTo>
                    <a:lnTo>
                      <a:pt x="2835" y="9191"/>
                    </a:lnTo>
                    <a:lnTo>
                      <a:pt x="8740" y="3287"/>
                    </a:lnTo>
                    <a:cubicBezTo>
                      <a:pt x="9340" y="2653"/>
                      <a:pt x="9340" y="1685"/>
                      <a:pt x="8740" y="1085"/>
                    </a:cubicBezTo>
                    <a:lnTo>
                      <a:pt x="8106" y="451"/>
                    </a:lnTo>
                    <a:cubicBezTo>
                      <a:pt x="7789" y="151"/>
                      <a:pt x="7389" y="1"/>
                      <a:pt x="69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50"/>
              <p:cNvSpPr/>
              <p:nvPr/>
            </p:nvSpPr>
            <p:spPr>
              <a:xfrm>
                <a:off x="1643000" y="3527050"/>
                <a:ext cx="420325" cy="420400"/>
              </a:xfrm>
              <a:custGeom>
                <a:avLst/>
                <a:gdLst/>
                <a:ahLst/>
                <a:cxnLst/>
                <a:rect l="l" t="t" r="r" b="b"/>
                <a:pathLst>
                  <a:path w="16813" h="16816" extrusionOk="0">
                    <a:moveTo>
                      <a:pt x="3923" y="0"/>
                    </a:moveTo>
                    <a:cubicBezTo>
                      <a:pt x="3098" y="0"/>
                      <a:pt x="2136" y="409"/>
                      <a:pt x="1369" y="1205"/>
                    </a:cubicBezTo>
                    <a:cubicBezTo>
                      <a:pt x="435" y="2105"/>
                      <a:pt x="1" y="3273"/>
                      <a:pt x="168" y="4207"/>
                    </a:cubicBezTo>
                    <a:lnTo>
                      <a:pt x="12777" y="16816"/>
                    </a:lnTo>
                    <a:cubicBezTo>
                      <a:pt x="13144" y="16282"/>
                      <a:pt x="13544" y="15782"/>
                      <a:pt x="14011" y="15315"/>
                    </a:cubicBezTo>
                    <a:lnTo>
                      <a:pt x="16813" y="12479"/>
                    </a:lnTo>
                    <a:lnTo>
                      <a:pt x="4337" y="37"/>
                    </a:lnTo>
                    <a:cubicBezTo>
                      <a:pt x="4204" y="13"/>
                      <a:pt x="4065" y="0"/>
                      <a:pt x="392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50"/>
              <p:cNvSpPr/>
              <p:nvPr/>
            </p:nvSpPr>
            <p:spPr>
              <a:xfrm>
                <a:off x="1586300" y="3708875"/>
                <a:ext cx="399475" cy="505450"/>
              </a:xfrm>
              <a:custGeom>
                <a:avLst/>
                <a:gdLst/>
                <a:ahLst/>
                <a:cxnLst/>
                <a:rect l="l" t="t" r="r" b="b"/>
                <a:pathLst>
                  <a:path w="15979" h="20218" extrusionOk="0">
                    <a:moveTo>
                      <a:pt x="4229" y="1"/>
                    </a:moveTo>
                    <a:cubicBezTo>
                      <a:pt x="3378" y="1"/>
                      <a:pt x="2404" y="430"/>
                      <a:pt x="1602" y="1204"/>
                    </a:cubicBezTo>
                    <a:cubicBezTo>
                      <a:pt x="334" y="2505"/>
                      <a:pt x="1" y="4272"/>
                      <a:pt x="901" y="5140"/>
                    </a:cubicBezTo>
                    <a:lnTo>
                      <a:pt x="15979" y="20217"/>
                    </a:lnTo>
                    <a:cubicBezTo>
                      <a:pt x="13444" y="17449"/>
                      <a:pt x="12943" y="13412"/>
                      <a:pt x="14711" y="10110"/>
                    </a:cubicBezTo>
                    <a:lnTo>
                      <a:pt x="4637" y="36"/>
                    </a:lnTo>
                    <a:cubicBezTo>
                      <a:pt x="4506" y="13"/>
                      <a:pt x="4369" y="1"/>
                      <a:pt x="422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50"/>
              <p:cNvSpPr/>
              <p:nvPr/>
            </p:nvSpPr>
            <p:spPr>
              <a:xfrm>
                <a:off x="1773100" y="3424475"/>
                <a:ext cx="410325" cy="402900"/>
              </a:xfrm>
              <a:custGeom>
                <a:avLst/>
                <a:gdLst/>
                <a:ahLst/>
                <a:cxnLst/>
                <a:rect l="l" t="t" r="r" b="b"/>
                <a:pathLst>
                  <a:path w="16413" h="16116" extrusionOk="0">
                    <a:moveTo>
                      <a:pt x="3956" y="0"/>
                    </a:moveTo>
                    <a:cubicBezTo>
                      <a:pt x="3130" y="0"/>
                      <a:pt x="2164" y="409"/>
                      <a:pt x="1368" y="1205"/>
                    </a:cubicBezTo>
                    <a:cubicBezTo>
                      <a:pt x="434" y="2139"/>
                      <a:pt x="1" y="3340"/>
                      <a:pt x="201" y="4240"/>
                    </a:cubicBezTo>
                    <a:lnTo>
                      <a:pt x="12076" y="16115"/>
                    </a:lnTo>
                    <a:lnTo>
                      <a:pt x="14911" y="13313"/>
                    </a:lnTo>
                    <a:cubicBezTo>
                      <a:pt x="15345" y="12846"/>
                      <a:pt x="15879" y="12446"/>
                      <a:pt x="16412" y="12079"/>
                    </a:cubicBezTo>
                    <a:lnTo>
                      <a:pt x="4370" y="37"/>
                    </a:lnTo>
                    <a:cubicBezTo>
                      <a:pt x="4237" y="13"/>
                      <a:pt x="4099" y="0"/>
                      <a:pt x="395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0"/>
              <p:cNvSpPr/>
              <p:nvPr/>
            </p:nvSpPr>
            <p:spPr>
              <a:xfrm>
                <a:off x="1942400" y="3360150"/>
                <a:ext cx="497875" cy="380500"/>
              </a:xfrm>
              <a:custGeom>
                <a:avLst/>
                <a:gdLst/>
                <a:ahLst/>
                <a:cxnLst/>
                <a:rect l="l" t="t" r="r" b="b"/>
                <a:pathLst>
                  <a:path w="19915" h="15220" extrusionOk="0">
                    <a:moveTo>
                      <a:pt x="3932" y="0"/>
                    </a:moveTo>
                    <a:cubicBezTo>
                      <a:pt x="3090" y="0"/>
                      <a:pt x="2117" y="427"/>
                      <a:pt x="1334" y="1209"/>
                    </a:cubicBezTo>
                    <a:cubicBezTo>
                      <a:pt x="400" y="2143"/>
                      <a:pt x="0" y="3311"/>
                      <a:pt x="167" y="4245"/>
                    </a:cubicBezTo>
                    <a:lnTo>
                      <a:pt x="10241" y="14319"/>
                    </a:lnTo>
                    <a:cubicBezTo>
                      <a:pt x="11539" y="13621"/>
                      <a:pt x="12960" y="13279"/>
                      <a:pt x="14376" y="13279"/>
                    </a:cubicBezTo>
                    <a:cubicBezTo>
                      <a:pt x="16344" y="13279"/>
                      <a:pt x="18304" y="13939"/>
                      <a:pt x="19914" y="15219"/>
                    </a:cubicBezTo>
                    <a:lnTo>
                      <a:pt x="19514" y="14852"/>
                    </a:lnTo>
                    <a:lnTo>
                      <a:pt x="19547" y="14819"/>
                    </a:lnTo>
                    <a:lnTo>
                      <a:pt x="5271" y="509"/>
                    </a:lnTo>
                    <a:cubicBezTo>
                      <a:pt x="4926" y="164"/>
                      <a:pt x="4454" y="0"/>
                      <a:pt x="39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0"/>
              <p:cNvSpPr/>
              <p:nvPr/>
            </p:nvSpPr>
            <p:spPr>
              <a:xfrm>
                <a:off x="1910700" y="3692050"/>
                <a:ext cx="954050" cy="935900"/>
              </a:xfrm>
              <a:custGeom>
                <a:avLst/>
                <a:gdLst/>
                <a:ahLst/>
                <a:cxnLst/>
                <a:rect l="l" t="t" r="r" b="b"/>
                <a:pathLst>
                  <a:path w="38162" h="37436" extrusionOk="0">
                    <a:moveTo>
                      <a:pt x="16249" y="4353"/>
                    </a:moveTo>
                    <a:cubicBezTo>
                      <a:pt x="16712" y="4353"/>
                      <a:pt x="17180" y="4530"/>
                      <a:pt x="17546" y="4879"/>
                    </a:cubicBezTo>
                    <a:lnTo>
                      <a:pt x="22250" y="9582"/>
                    </a:lnTo>
                    <a:cubicBezTo>
                      <a:pt x="22950" y="10316"/>
                      <a:pt x="22950" y="11450"/>
                      <a:pt x="22250" y="12151"/>
                    </a:cubicBezTo>
                    <a:lnTo>
                      <a:pt x="12843" y="21591"/>
                    </a:lnTo>
                    <a:cubicBezTo>
                      <a:pt x="12710" y="21691"/>
                      <a:pt x="12610" y="21757"/>
                      <a:pt x="12476" y="21858"/>
                    </a:cubicBezTo>
                    <a:cubicBezTo>
                      <a:pt x="12192" y="22020"/>
                      <a:pt x="11875" y="22100"/>
                      <a:pt x="11559" y="22100"/>
                    </a:cubicBezTo>
                    <a:cubicBezTo>
                      <a:pt x="11095" y="22100"/>
                      <a:pt x="10632" y="21928"/>
                      <a:pt x="10275" y="21591"/>
                    </a:cubicBezTo>
                    <a:lnTo>
                      <a:pt x="5538" y="16854"/>
                    </a:lnTo>
                    <a:cubicBezTo>
                      <a:pt x="4904" y="16220"/>
                      <a:pt x="4837" y="15186"/>
                      <a:pt x="5404" y="14486"/>
                    </a:cubicBezTo>
                    <a:cubicBezTo>
                      <a:pt x="5471" y="14419"/>
                      <a:pt x="5505" y="14352"/>
                      <a:pt x="5538" y="14285"/>
                    </a:cubicBezTo>
                    <a:lnTo>
                      <a:pt x="5871" y="13985"/>
                    </a:lnTo>
                    <a:lnTo>
                      <a:pt x="10041" y="9816"/>
                    </a:lnTo>
                    <a:lnTo>
                      <a:pt x="10508" y="9382"/>
                    </a:lnTo>
                    <a:lnTo>
                      <a:pt x="14678" y="5179"/>
                    </a:lnTo>
                    <a:lnTo>
                      <a:pt x="14978" y="4879"/>
                    </a:lnTo>
                    <a:cubicBezTo>
                      <a:pt x="15045" y="4812"/>
                      <a:pt x="15111" y="4779"/>
                      <a:pt x="15178" y="4712"/>
                    </a:cubicBezTo>
                    <a:cubicBezTo>
                      <a:pt x="15493" y="4472"/>
                      <a:pt x="15869" y="4353"/>
                      <a:pt x="16249" y="4353"/>
                    </a:cubicBezTo>
                    <a:close/>
                    <a:moveTo>
                      <a:pt x="26820" y="14552"/>
                    </a:moveTo>
                    <a:lnTo>
                      <a:pt x="27454" y="14586"/>
                    </a:lnTo>
                    <a:cubicBezTo>
                      <a:pt x="27353" y="16821"/>
                      <a:pt x="25852" y="19422"/>
                      <a:pt x="22984" y="22291"/>
                    </a:cubicBezTo>
                    <a:cubicBezTo>
                      <a:pt x="20115" y="25160"/>
                      <a:pt x="17513" y="26661"/>
                      <a:pt x="15278" y="26761"/>
                    </a:cubicBezTo>
                    <a:lnTo>
                      <a:pt x="15245" y="26094"/>
                    </a:lnTo>
                    <a:cubicBezTo>
                      <a:pt x="17280" y="26027"/>
                      <a:pt x="19781" y="24526"/>
                      <a:pt x="22517" y="21824"/>
                    </a:cubicBezTo>
                    <a:cubicBezTo>
                      <a:pt x="25952" y="18388"/>
                      <a:pt x="26753" y="15987"/>
                      <a:pt x="26820" y="14552"/>
                    </a:cubicBezTo>
                    <a:close/>
                    <a:moveTo>
                      <a:pt x="15659" y="1"/>
                    </a:moveTo>
                    <a:cubicBezTo>
                      <a:pt x="14238" y="1"/>
                      <a:pt x="12812" y="342"/>
                      <a:pt x="11509" y="1043"/>
                    </a:cubicBezTo>
                    <a:cubicBezTo>
                      <a:pt x="11309" y="1143"/>
                      <a:pt x="11109" y="1243"/>
                      <a:pt x="10908" y="1376"/>
                    </a:cubicBezTo>
                    <a:cubicBezTo>
                      <a:pt x="10375" y="1743"/>
                      <a:pt x="9841" y="2143"/>
                      <a:pt x="9407" y="2610"/>
                    </a:cubicBezTo>
                    <a:lnTo>
                      <a:pt x="6572" y="5412"/>
                    </a:lnTo>
                    <a:lnTo>
                      <a:pt x="6105" y="5879"/>
                    </a:lnTo>
                    <a:lnTo>
                      <a:pt x="3303" y="8715"/>
                    </a:lnTo>
                    <a:cubicBezTo>
                      <a:pt x="2836" y="9182"/>
                      <a:pt x="2436" y="9682"/>
                      <a:pt x="2069" y="10216"/>
                    </a:cubicBezTo>
                    <a:cubicBezTo>
                      <a:pt x="1969" y="10416"/>
                      <a:pt x="1835" y="10616"/>
                      <a:pt x="1735" y="10783"/>
                    </a:cubicBezTo>
                    <a:cubicBezTo>
                      <a:pt x="1" y="14085"/>
                      <a:pt x="501" y="18122"/>
                      <a:pt x="3003" y="20890"/>
                    </a:cubicBezTo>
                    <a:cubicBezTo>
                      <a:pt x="3103" y="20990"/>
                      <a:pt x="3170" y="21124"/>
                      <a:pt x="3270" y="21224"/>
                    </a:cubicBezTo>
                    <a:lnTo>
                      <a:pt x="9407" y="27328"/>
                    </a:lnTo>
                    <a:cubicBezTo>
                      <a:pt x="9407" y="27328"/>
                      <a:pt x="9541" y="27462"/>
                      <a:pt x="9808" y="27695"/>
                    </a:cubicBezTo>
                    <a:cubicBezTo>
                      <a:pt x="10808" y="28596"/>
                      <a:pt x="12009" y="29229"/>
                      <a:pt x="13310" y="29596"/>
                    </a:cubicBezTo>
                    <a:cubicBezTo>
                      <a:pt x="14279" y="29881"/>
                      <a:pt x="15272" y="30045"/>
                      <a:pt x="16268" y="30045"/>
                    </a:cubicBezTo>
                    <a:cubicBezTo>
                      <a:pt x="16439" y="30045"/>
                      <a:pt x="16609" y="30040"/>
                      <a:pt x="16779" y="30030"/>
                    </a:cubicBezTo>
                    <a:lnTo>
                      <a:pt x="16879" y="30030"/>
                    </a:lnTo>
                    <a:lnTo>
                      <a:pt x="17480" y="29963"/>
                    </a:lnTo>
                    <a:cubicBezTo>
                      <a:pt x="20282" y="29630"/>
                      <a:pt x="23117" y="28062"/>
                      <a:pt x="25919" y="25293"/>
                    </a:cubicBezTo>
                    <a:cubicBezTo>
                      <a:pt x="27187" y="24026"/>
                      <a:pt x="28287" y="22591"/>
                      <a:pt x="29188" y="21057"/>
                    </a:cubicBezTo>
                    <a:lnTo>
                      <a:pt x="29755" y="21357"/>
                    </a:lnTo>
                    <a:cubicBezTo>
                      <a:pt x="28821" y="22958"/>
                      <a:pt x="27687" y="24426"/>
                      <a:pt x="26353" y="25727"/>
                    </a:cubicBezTo>
                    <a:cubicBezTo>
                      <a:pt x="23417" y="28662"/>
                      <a:pt x="20382" y="30297"/>
                      <a:pt x="17346" y="30597"/>
                    </a:cubicBezTo>
                    <a:lnTo>
                      <a:pt x="19715" y="32966"/>
                    </a:lnTo>
                    <a:lnTo>
                      <a:pt x="25652" y="27028"/>
                    </a:lnTo>
                    <a:cubicBezTo>
                      <a:pt x="26086" y="26594"/>
                      <a:pt x="26645" y="26377"/>
                      <a:pt x="27203" y="26377"/>
                    </a:cubicBezTo>
                    <a:cubicBezTo>
                      <a:pt x="27762" y="26377"/>
                      <a:pt x="28321" y="26594"/>
                      <a:pt x="28754" y="27028"/>
                    </a:cubicBezTo>
                    <a:lnTo>
                      <a:pt x="29422" y="27695"/>
                    </a:lnTo>
                    <a:cubicBezTo>
                      <a:pt x="30256" y="28562"/>
                      <a:pt x="30256" y="29930"/>
                      <a:pt x="29422" y="30797"/>
                    </a:cubicBezTo>
                    <a:lnTo>
                      <a:pt x="23484" y="36735"/>
                    </a:lnTo>
                    <a:lnTo>
                      <a:pt x="24218" y="37435"/>
                    </a:lnTo>
                    <a:lnTo>
                      <a:pt x="38161" y="23492"/>
                    </a:lnTo>
                    <a:lnTo>
                      <a:pt x="30689" y="16020"/>
                    </a:lnTo>
                    <a:cubicBezTo>
                      <a:pt x="30756" y="14886"/>
                      <a:pt x="30622" y="13718"/>
                      <a:pt x="30289" y="12618"/>
                    </a:cubicBezTo>
                    <a:cubicBezTo>
                      <a:pt x="29922" y="11317"/>
                      <a:pt x="29288" y="10116"/>
                      <a:pt x="28388" y="9115"/>
                    </a:cubicBezTo>
                    <a:cubicBezTo>
                      <a:pt x="28154" y="8848"/>
                      <a:pt x="28021" y="8681"/>
                      <a:pt x="28021" y="8681"/>
                    </a:cubicBezTo>
                    <a:lnTo>
                      <a:pt x="21883" y="2577"/>
                    </a:lnTo>
                    <a:cubicBezTo>
                      <a:pt x="21649" y="2344"/>
                      <a:pt x="21416" y="2143"/>
                      <a:pt x="21182" y="1910"/>
                    </a:cubicBezTo>
                    <a:cubicBezTo>
                      <a:pt x="19576" y="652"/>
                      <a:pt x="17623" y="1"/>
                      <a:pt x="1565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50"/>
              <p:cNvSpPr/>
              <p:nvPr/>
            </p:nvSpPr>
            <p:spPr>
              <a:xfrm>
                <a:off x="2049975" y="3816725"/>
                <a:ext cx="416975" cy="411550"/>
              </a:xfrm>
              <a:custGeom>
                <a:avLst/>
                <a:gdLst/>
                <a:ahLst/>
                <a:cxnLst/>
                <a:rect l="l" t="t" r="r" b="b"/>
                <a:pathLst>
                  <a:path w="16679" h="16462" extrusionOk="0">
                    <a:moveTo>
                      <a:pt x="10691" y="0"/>
                    </a:moveTo>
                    <a:cubicBezTo>
                      <a:pt x="10399" y="0"/>
                      <a:pt x="10107" y="109"/>
                      <a:pt x="9874" y="325"/>
                    </a:cubicBezTo>
                    <a:lnTo>
                      <a:pt x="434" y="9765"/>
                    </a:lnTo>
                    <a:cubicBezTo>
                      <a:pt x="0" y="10232"/>
                      <a:pt x="0" y="10966"/>
                      <a:pt x="434" y="11400"/>
                    </a:cubicBezTo>
                    <a:lnTo>
                      <a:pt x="5171" y="16137"/>
                    </a:lnTo>
                    <a:cubicBezTo>
                      <a:pt x="5387" y="16354"/>
                      <a:pt x="5679" y="16462"/>
                      <a:pt x="5975" y="16462"/>
                    </a:cubicBezTo>
                    <a:cubicBezTo>
                      <a:pt x="6271" y="16462"/>
                      <a:pt x="6572" y="16354"/>
                      <a:pt x="6805" y="16137"/>
                    </a:cubicBezTo>
                    <a:lnTo>
                      <a:pt x="16245" y="6697"/>
                    </a:lnTo>
                    <a:cubicBezTo>
                      <a:pt x="16679" y="6230"/>
                      <a:pt x="16679" y="5496"/>
                      <a:pt x="16245" y="5062"/>
                    </a:cubicBezTo>
                    <a:lnTo>
                      <a:pt x="11508" y="325"/>
                    </a:lnTo>
                    <a:cubicBezTo>
                      <a:pt x="11275" y="109"/>
                      <a:pt x="10983" y="0"/>
                      <a:pt x="1069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3" name="Google Shape;1203;p50"/>
            <p:cNvGrpSpPr/>
            <p:nvPr/>
          </p:nvGrpSpPr>
          <p:grpSpPr>
            <a:xfrm>
              <a:off x="6807401" y="2141305"/>
              <a:ext cx="1622225" cy="1608711"/>
              <a:chOff x="1586300" y="3360150"/>
              <a:chExt cx="1278450" cy="1267800"/>
            </a:xfrm>
          </p:grpSpPr>
          <p:sp>
            <p:nvSpPr>
              <p:cNvPr id="1204" name="Google Shape;1204;p50"/>
              <p:cNvSpPr/>
              <p:nvPr/>
            </p:nvSpPr>
            <p:spPr>
              <a:xfrm>
                <a:off x="2441075" y="3498125"/>
                <a:ext cx="213525" cy="441825"/>
              </a:xfrm>
              <a:custGeom>
                <a:avLst/>
                <a:gdLst/>
                <a:ahLst/>
                <a:cxnLst/>
                <a:rect l="l" t="t" r="r" b="b"/>
                <a:pathLst>
                  <a:path w="8541" h="17673" extrusionOk="0">
                    <a:moveTo>
                      <a:pt x="5069" y="0"/>
                    </a:moveTo>
                    <a:cubicBezTo>
                      <a:pt x="4692" y="0"/>
                      <a:pt x="4202" y="228"/>
                      <a:pt x="3570" y="861"/>
                    </a:cubicBezTo>
                    <a:cubicBezTo>
                      <a:pt x="1368" y="2962"/>
                      <a:pt x="101" y="5864"/>
                      <a:pt x="1" y="8900"/>
                    </a:cubicBezTo>
                    <a:lnTo>
                      <a:pt x="34" y="8866"/>
                    </a:lnTo>
                    <a:lnTo>
                      <a:pt x="7239" y="16038"/>
                    </a:lnTo>
                    <a:cubicBezTo>
                      <a:pt x="7239" y="16038"/>
                      <a:pt x="7373" y="16205"/>
                      <a:pt x="7606" y="16472"/>
                    </a:cubicBezTo>
                    <a:cubicBezTo>
                      <a:pt x="7940" y="16839"/>
                      <a:pt x="8240" y="17239"/>
                      <a:pt x="8540" y="17673"/>
                    </a:cubicBezTo>
                    <a:lnTo>
                      <a:pt x="6272" y="1528"/>
                    </a:lnTo>
                    <a:cubicBezTo>
                      <a:pt x="6272" y="1528"/>
                      <a:pt x="6046" y="0"/>
                      <a:pt x="5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50"/>
              <p:cNvSpPr/>
              <p:nvPr/>
            </p:nvSpPr>
            <p:spPr>
              <a:xfrm>
                <a:off x="2416075" y="4368975"/>
                <a:ext cx="233525" cy="229775"/>
              </a:xfrm>
              <a:custGeom>
                <a:avLst/>
                <a:gdLst/>
                <a:ahLst/>
                <a:cxnLst/>
                <a:rect l="l" t="t" r="r" b="b"/>
                <a:pathLst>
                  <a:path w="9341" h="9191" extrusionOk="0">
                    <a:moveTo>
                      <a:pt x="6993" y="1"/>
                    </a:moveTo>
                    <a:cubicBezTo>
                      <a:pt x="6596" y="1"/>
                      <a:pt x="6204" y="151"/>
                      <a:pt x="5904" y="451"/>
                    </a:cubicBezTo>
                    <a:lnTo>
                      <a:pt x="0" y="6356"/>
                    </a:lnTo>
                    <a:lnTo>
                      <a:pt x="2835" y="9191"/>
                    </a:lnTo>
                    <a:lnTo>
                      <a:pt x="8740" y="3287"/>
                    </a:lnTo>
                    <a:cubicBezTo>
                      <a:pt x="9340" y="2653"/>
                      <a:pt x="9340" y="1685"/>
                      <a:pt x="8740" y="1085"/>
                    </a:cubicBezTo>
                    <a:lnTo>
                      <a:pt x="8106" y="451"/>
                    </a:lnTo>
                    <a:cubicBezTo>
                      <a:pt x="7789" y="151"/>
                      <a:pt x="7389" y="1"/>
                      <a:pt x="69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50"/>
              <p:cNvSpPr/>
              <p:nvPr/>
            </p:nvSpPr>
            <p:spPr>
              <a:xfrm>
                <a:off x="1643000" y="3527050"/>
                <a:ext cx="420325" cy="420400"/>
              </a:xfrm>
              <a:custGeom>
                <a:avLst/>
                <a:gdLst/>
                <a:ahLst/>
                <a:cxnLst/>
                <a:rect l="l" t="t" r="r" b="b"/>
                <a:pathLst>
                  <a:path w="16813" h="16816" extrusionOk="0">
                    <a:moveTo>
                      <a:pt x="3923" y="0"/>
                    </a:moveTo>
                    <a:cubicBezTo>
                      <a:pt x="3098" y="0"/>
                      <a:pt x="2136" y="409"/>
                      <a:pt x="1369" y="1205"/>
                    </a:cubicBezTo>
                    <a:cubicBezTo>
                      <a:pt x="435" y="2105"/>
                      <a:pt x="1" y="3273"/>
                      <a:pt x="168" y="4207"/>
                    </a:cubicBezTo>
                    <a:lnTo>
                      <a:pt x="12777" y="16816"/>
                    </a:lnTo>
                    <a:cubicBezTo>
                      <a:pt x="13144" y="16282"/>
                      <a:pt x="13544" y="15782"/>
                      <a:pt x="14011" y="15315"/>
                    </a:cubicBezTo>
                    <a:lnTo>
                      <a:pt x="16813" y="12479"/>
                    </a:lnTo>
                    <a:lnTo>
                      <a:pt x="4337" y="37"/>
                    </a:lnTo>
                    <a:cubicBezTo>
                      <a:pt x="4204" y="13"/>
                      <a:pt x="4065" y="0"/>
                      <a:pt x="3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50"/>
              <p:cNvSpPr/>
              <p:nvPr/>
            </p:nvSpPr>
            <p:spPr>
              <a:xfrm>
                <a:off x="1586300" y="3708875"/>
                <a:ext cx="399475" cy="505450"/>
              </a:xfrm>
              <a:custGeom>
                <a:avLst/>
                <a:gdLst/>
                <a:ahLst/>
                <a:cxnLst/>
                <a:rect l="l" t="t" r="r" b="b"/>
                <a:pathLst>
                  <a:path w="15979" h="20218" extrusionOk="0">
                    <a:moveTo>
                      <a:pt x="4229" y="1"/>
                    </a:moveTo>
                    <a:cubicBezTo>
                      <a:pt x="3378" y="1"/>
                      <a:pt x="2404" y="430"/>
                      <a:pt x="1602" y="1204"/>
                    </a:cubicBezTo>
                    <a:cubicBezTo>
                      <a:pt x="334" y="2505"/>
                      <a:pt x="1" y="4272"/>
                      <a:pt x="901" y="5140"/>
                    </a:cubicBezTo>
                    <a:lnTo>
                      <a:pt x="15979" y="20217"/>
                    </a:lnTo>
                    <a:cubicBezTo>
                      <a:pt x="13444" y="17449"/>
                      <a:pt x="12943" y="13412"/>
                      <a:pt x="14711" y="10110"/>
                    </a:cubicBezTo>
                    <a:lnTo>
                      <a:pt x="4637" y="36"/>
                    </a:lnTo>
                    <a:cubicBezTo>
                      <a:pt x="4506" y="13"/>
                      <a:pt x="4369" y="1"/>
                      <a:pt x="4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50"/>
              <p:cNvSpPr/>
              <p:nvPr/>
            </p:nvSpPr>
            <p:spPr>
              <a:xfrm>
                <a:off x="1773100" y="3424475"/>
                <a:ext cx="410325" cy="402900"/>
              </a:xfrm>
              <a:custGeom>
                <a:avLst/>
                <a:gdLst/>
                <a:ahLst/>
                <a:cxnLst/>
                <a:rect l="l" t="t" r="r" b="b"/>
                <a:pathLst>
                  <a:path w="16413" h="16116" extrusionOk="0">
                    <a:moveTo>
                      <a:pt x="3956" y="0"/>
                    </a:moveTo>
                    <a:cubicBezTo>
                      <a:pt x="3130" y="0"/>
                      <a:pt x="2164" y="409"/>
                      <a:pt x="1368" y="1205"/>
                    </a:cubicBezTo>
                    <a:cubicBezTo>
                      <a:pt x="434" y="2139"/>
                      <a:pt x="1" y="3340"/>
                      <a:pt x="201" y="4240"/>
                    </a:cubicBezTo>
                    <a:lnTo>
                      <a:pt x="12076" y="16115"/>
                    </a:lnTo>
                    <a:lnTo>
                      <a:pt x="14911" y="13313"/>
                    </a:lnTo>
                    <a:cubicBezTo>
                      <a:pt x="15345" y="12846"/>
                      <a:pt x="15879" y="12446"/>
                      <a:pt x="16412" y="12079"/>
                    </a:cubicBezTo>
                    <a:lnTo>
                      <a:pt x="4370" y="37"/>
                    </a:lnTo>
                    <a:cubicBezTo>
                      <a:pt x="4237" y="13"/>
                      <a:pt x="4099" y="0"/>
                      <a:pt x="39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50"/>
              <p:cNvSpPr/>
              <p:nvPr/>
            </p:nvSpPr>
            <p:spPr>
              <a:xfrm>
                <a:off x="1942400" y="3360150"/>
                <a:ext cx="497875" cy="380500"/>
              </a:xfrm>
              <a:custGeom>
                <a:avLst/>
                <a:gdLst/>
                <a:ahLst/>
                <a:cxnLst/>
                <a:rect l="l" t="t" r="r" b="b"/>
                <a:pathLst>
                  <a:path w="19915" h="15220" extrusionOk="0">
                    <a:moveTo>
                      <a:pt x="3932" y="0"/>
                    </a:moveTo>
                    <a:cubicBezTo>
                      <a:pt x="3090" y="0"/>
                      <a:pt x="2117" y="427"/>
                      <a:pt x="1334" y="1209"/>
                    </a:cubicBezTo>
                    <a:cubicBezTo>
                      <a:pt x="400" y="2143"/>
                      <a:pt x="0" y="3311"/>
                      <a:pt x="167" y="4245"/>
                    </a:cubicBezTo>
                    <a:lnTo>
                      <a:pt x="10241" y="14319"/>
                    </a:lnTo>
                    <a:cubicBezTo>
                      <a:pt x="11539" y="13621"/>
                      <a:pt x="12960" y="13279"/>
                      <a:pt x="14376" y="13279"/>
                    </a:cubicBezTo>
                    <a:cubicBezTo>
                      <a:pt x="16344" y="13279"/>
                      <a:pt x="18304" y="13939"/>
                      <a:pt x="19914" y="15219"/>
                    </a:cubicBezTo>
                    <a:lnTo>
                      <a:pt x="19514" y="14852"/>
                    </a:lnTo>
                    <a:lnTo>
                      <a:pt x="19547" y="14819"/>
                    </a:lnTo>
                    <a:lnTo>
                      <a:pt x="5271" y="509"/>
                    </a:lnTo>
                    <a:cubicBezTo>
                      <a:pt x="4926" y="164"/>
                      <a:pt x="4454" y="0"/>
                      <a:pt x="3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50"/>
              <p:cNvSpPr/>
              <p:nvPr/>
            </p:nvSpPr>
            <p:spPr>
              <a:xfrm>
                <a:off x="1910700" y="3692050"/>
                <a:ext cx="954050" cy="935900"/>
              </a:xfrm>
              <a:custGeom>
                <a:avLst/>
                <a:gdLst/>
                <a:ahLst/>
                <a:cxnLst/>
                <a:rect l="l" t="t" r="r" b="b"/>
                <a:pathLst>
                  <a:path w="38162" h="37436" extrusionOk="0">
                    <a:moveTo>
                      <a:pt x="16249" y="4353"/>
                    </a:moveTo>
                    <a:cubicBezTo>
                      <a:pt x="16712" y="4353"/>
                      <a:pt x="17180" y="4530"/>
                      <a:pt x="17546" y="4879"/>
                    </a:cubicBezTo>
                    <a:lnTo>
                      <a:pt x="22250" y="9582"/>
                    </a:lnTo>
                    <a:cubicBezTo>
                      <a:pt x="22950" y="10316"/>
                      <a:pt x="22950" y="11450"/>
                      <a:pt x="22250" y="12151"/>
                    </a:cubicBezTo>
                    <a:lnTo>
                      <a:pt x="12843" y="21591"/>
                    </a:lnTo>
                    <a:cubicBezTo>
                      <a:pt x="12710" y="21691"/>
                      <a:pt x="12610" y="21757"/>
                      <a:pt x="12476" y="21858"/>
                    </a:cubicBezTo>
                    <a:cubicBezTo>
                      <a:pt x="12192" y="22020"/>
                      <a:pt x="11875" y="22100"/>
                      <a:pt x="11559" y="22100"/>
                    </a:cubicBezTo>
                    <a:cubicBezTo>
                      <a:pt x="11095" y="22100"/>
                      <a:pt x="10632" y="21928"/>
                      <a:pt x="10275" y="21591"/>
                    </a:cubicBezTo>
                    <a:lnTo>
                      <a:pt x="5538" y="16854"/>
                    </a:lnTo>
                    <a:cubicBezTo>
                      <a:pt x="4904" y="16220"/>
                      <a:pt x="4837" y="15186"/>
                      <a:pt x="5404" y="14486"/>
                    </a:cubicBezTo>
                    <a:cubicBezTo>
                      <a:pt x="5471" y="14419"/>
                      <a:pt x="5505" y="14352"/>
                      <a:pt x="5538" y="14285"/>
                    </a:cubicBezTo>
                    <a:lnTo>
                      <a:pt x="5871" y="13985"/>
                    </a:lnTo>
                    <a:lnTo>
                      <a:pt x="10041" y="9816"/>
                    </a:lnTo>
                    <a:lnTo>
                      <a:pt x="10508" y="9382"/>
                    </a:lnTo>
                    <a:lnTo>
                      <a:pt x="14678" y="5179"/>
                    </a:lnTo>
                    <a:lnTo>
                      <a:pt x="14978" y="4879"/>
                    </a:lnTo>
                    <a:cubicBezTo>
                      <a:pt x="15045" y="4812"/>
                      <a:pt x="15111" y="4779"/>
                      <a:pt x="15178" y="4712"/>
                    </a:cubicBezTo>
                    <a:cubicBezTo>
                      <a:pt x="15493" y="4472"/>
                      <a:pt x="15869" y="4353"/>
                      <a:pt x="16249" y="4353"/>
                    </a:cubicBezTo>
                    <a:close/>
                    <a:moveTo>
                      <a:pt x="26820" y="14552"/>
                    </a:moveTo>
                    <a:lnTo>
                      <a:pt x="27454" y="14586"/>
                    </a:lnTo>
                    <a:cubicBezTo>
                      <a:pt x="27353" y="16821"/>
                      <a:pt x="25852" y="19422"/>
                      <a:pt x="22984" y="22291"/>
                    </a:cubicBezTo>
                    <a:cubicBezTo>
                      <a:pt x="20115" y="25160"/>
                      <a:pt x="17513" y="26661"/>
                      <a:pt x="15278" y="26761"/>
                    </a:cubicBezTo>
                    <a:lnTo>
                      <a:pt x="15245" y="26094"/>
                    </a:lnTo>
                    <a:cubicBezTo>
                      <a:pt x="17280" y="26027"/>
                      <a:pt x="19781" y="24526"/>
                      <a:pt x="22517" y="21824"/>
                    </a:cubicBezTo>
                    <a:cubicBezTo>
                      <a:pt x="25952" y="18388"/>
                      <a:pt x="26753" y="15987"/>
                      <a:pt x="26820" y="14552"/>
                    </a:cubicBezTo>
                    <a:close/>
                    <a:moveTo>
                      <a:pt x="15659" y="1"/>
                    </a:moveTo>
                    <a:cubicBezTo>
                      <a:pt x="14238" y="1"/>
                      <a:pt x="12812" y="342"/>
                      <a:pt x="11509" y="1043"/>
                    </a:cubicBezTo>
                    <a:cubicBezTo>
                      <a:pt x="11309" y="1143"/>
                      <a:pt x="11109" y="1243"/>
                      <a:pt x="10908" y="1376"/>
                    </a:cubicBezTo>
                    <a:cubicBezTo>
                      <a:pt x="10375" y="1743"/>
                      <a:pt x="9841" y="2143"/>
                      <a:pt x="9407" y="2610"/>
                    </a:cubicBezTo>
                    <a:lnTo>
                      <a:pt x="6572" y="5412"/>
                    </a:lnTo>
                    <a:lnTo>
                      <a:pt x="6105" y="5879"/>
                    </a:lnTo>
                    <a:lnTo>
                      <a:pt x="3303" y="8715"/>
                    </a:lnTo>
                    <a:cubicBezTo>
                      <a:pt x="2836" y="9182"/>
                      <a:pt x="2436" y="9682"/>
                      <a:pt x="2069" y="10216"/>
                    </a:cubicBezTo>
                    <a:cubicBezTo>
                      <a:pt x="1969" y="10416"/>
                      <a:pt x="1835" y="10616"/>
                      <a:pt x="1735" y="10783"/>
                    </a:cubicBezTo>
                    <a:cubicBezTo>
                      <a:pt x="1" y="14085"/>
                      <a:pt x="501" y="18122"/>
                      <a:pt x="3003" y="20890"/>
                    </a:cubicBezTo>
                    <a:cubicBezTo>
                      <a:pt x="3103" y="20990"/>
                      <a:pt x="3170" y="21124"/>
                      <a:pt x="3270" y="21224"/>
                    </a:cubicBezTo>
                    <a:lnTo>
                      <a:pt x="9407" y="27328"/>
                    </a:lnTo>
                    <a:cubicBezTo>
                      <a:pt x="9407" y="27328"/>
                      <a:pt x="9541" y="27462"/>
                      <a:pt x="9808" y="27695"/>
                    </a:cubicBezTo>
                    <a:cubicBezTo>
                      <a:pt x="10808" y="28596"/>
                      <a:pt x="12009" y="29229"/>
                      <a:pt x="13310" y="29596"/>
                    </a:cubicBezTo>
                    <a:cubicBezTo>
                      <a:pt x="14279" y="29881"/>
                      <a:pt x="15272" y="30045"/>
                      <a:pt x="16268" y="30045"/>
                    </a:cubicBezTo>
                    <a:cubicBezTo>
                      <a:pt x="16439" y="30045"/>
                      <a:pt x="16609" y="30040"/>
                      <a:pt x="16779" y="30030"/>
                    </a:cubicBezTo>
                    <a:lnTo>
                      <a:pt x="16879" y="30030"/>
                    </a:lnTo>
                    <a:lnTo>
                      <a:pt x="17480" y="29963"/>
                    </a:lnTo>
                    <a:cubicBezTo>
                      <a:pt x="20282" y="29630"/>
                      <a:pt x="23117" y="28062"/>
                      <a:pt x="25919" y="25293"/>
                    </a:cubicBezTo>
                    <a:cubicBezTo>
                      <a:pt x="27187" y="24026"/>
                      <a:pt x="28287" y="22591"/>
                      <a:pt x="29188" y="21057"/>
                    </a:cubicBezTo>
                    <a:lnTo>
                      <a:pt x="29755" y="21357"/>
                    </a:lnTo>
                    <a:cubicBezTo>
                      <a:pt x="28821" y="22958"/>
                      <a:pt x="27687" y="24426"/>
                      <a:pt x="26353" y="25727"/>
                    </a:cubicBezTo>
                    <a:cubicBezTo>
                      <a:pt x="23417" y="28662"/>
                      <a:pt x="20382" y="30297"/>
                      <a:pt x="17346" y="30597"/>
                    </a:cubicBezTo>
                    <a:lnTo>
                      <a:pt x="19715" y="32966"/>
                    </a:lnTo>
                    <a:lnTo>
                      <a:pt x="25652" y="27028"/>
                    </a:lnTo>
                    <a:cubicBezTo>
                      <a:pt x="26086" y="26594"/>
                      <a:pt x="26645" y="26377"/>
                      <a:pt x="27203" y="26377"/>
                    </a:cubicBezTo>
                    <a:cubicBezTo>
                      <a:pt x="27762" y="26377"/>
                      <a:pt x="28321" y="26594"/>
                      <a:pt x="28754" y="27028"/>
                    </a:cubicBezTo>
                    <a:lnTo>
                      <a:pt x="29422" y="27695"/>
                    </a:lnTo>
                    <a:cubicBezTo>
                      <a:pt x="30256" y="28562"/>
                      <a:pt x="30256" y="29930"/>
                      <a:pt x="29422" y="30797"/>
                    </a:cubicBezTo>
                    <a:lnTo>
                      <a:pt x="23484" y="36735"/>
                    </a:lnTo>
                    <a:lnTo>
                      <a:pt x="24218" y="37435"/>
                    </a:lnTo>
                    <a:lnTo>
                      <a:pt x="38161" y="23492"/>
                    </a:lnTo>
                    <a:lnTo>
                      <a:pt x="30689" y="16020"/>
                    </a:lnTo>
                    <a:cubicBezTo>
                      <a:pt x="30756" y="14886"/>
                      <a:pt x="30622" y="13718"/>
                      <a:pt x="30289" y="12618"/>
                    </a:cubicBezTo>
                    <a:cubicBezTo>
                      <a:pt x="29922" y="11317"/>
                      <a:pt x="29288" y="10116"/>
                      <a:pt x="28388" y="9115"/>
                    </a:cubicBezTo>
                    <a:cubicBezTo>
                      <a:pt x="28154" y="8848"/>
                      <a:pt x="28021" y="8681"/>
                      <a:pt x="28021" y="8681"/>
                    </a:cubicBezTo>
                    <a:lnTo>
                      <a:pt x="21883" y="2577"/>
                    </a:lnTo>
                    <a:cubicBezTo>
                      <a:pt x="21649" y="2344"/>
                      <a:pt x="21416" y="2143"/>
                      <a:pt x="21182" y="1910"/>
                    </a:cubicBezTo>
                    <a:cubicBezTo>
                      <a:pt x="19576" y="652"/>
                      <a:pt x="17623" y="1"/>
                      <a:pt x="15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50"/>
              <p:cNvSpPr/>
              <p:nvPr/>
            </p:nvSpPr>
            <p:spPr>
              <a:xfrm>
                <a:off x="2049975" y="3816725"/>
                <a:ext cx="416975" cy="411550"/>
              </a:xfrm>
              <a:custGeom>
                <a:avLst/>
                <a:gdLst/>
                <a:ahLst/>
                <a:cxnLst/>
                <a:rect l="l" t="t" r="r" b="b"/>
                <a:pathLst>
                  <a:path w="16679" h="16462" extrusionOk="0">
                    <a:moveTo>
                      <a:pt x="10691" y="0"/>
                    </a:moveTo>
                    <a:cubicBezTo>
                      <a:pt x="10399" y="0"/>
                      <a:pt x="10107" y="109"/>
                      <a:pt x="9874" y="325"/>
                    </a:cubicBezTo>
                    <a:lnTo>
                      <a:pt x="434" y="9765"/>
                    </a:lnTo>
                    <a:cubicBezTo>
                      <a:pt x="0" y="10232"/>
                      <a:pt x="0" y="10966"/>
                      <a:pt x="434" y="11400"/>
                    </a:cubicBezTo>
                    <a:lnTo>
                      <a:pt x="5171" y="16137"/>
                    </a:lnTo>
                    <a:cubicBezTo>
                      <a:pt x="5387" y="16354"/>
                      <a:pt x="5679" y="16462"/>
                      <a:pt x="5975" y="16462"/>
                    </a:cubicBezTo>
                    <a:cubicBezTo>
                      <a:pt x="6271" y="16462"/>
                      <a:pt x="6572" y="16354"/>
                      <a:pt x="6805" y="16137"/>
                    </a:cubicBezTo>
                    <a:lnTo>
                      <a:pt x="16245" y="6697"/>
                    </a:lnTo>
                    <a:cubicBezTo>
                      <a:pt x="16679" y="6230"/>
                      <a:pt x="16679" y="5496"/>
                      <a:pt x="16245" y="5062"/>
                    </a:cubicBezTo>
                    <a:lnTo>
                      <a:pt x="11508" y="325"/>
                    </a:lnTo>
                    <a:cubicBezTo>
                      <a:pt x="11275" y="109"/>
                      <a:pt x="10983" y="0"/>
                      <a:pt x="10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12" name="Google Shape;1212;p50"/>
          <p:cNvGrpSpPr/>
          <p:nvPr/>
        </p:nvGrpSpPr>
        <p:grpSpPr>
          <a:xfrm rot="493329">
            <a:off x="663674" y="2183667"/>
            <a:ext cx="1332958" cy="1868586"/>
            <a:chOff x="514755" y="2415754"/>
            <a:chExt cx="1484646" cy="2081228"/>
          </a:xfrm>
        </p:grpSpPr>
        <p:grpSp>
          <p:nvGrpSpPr>
            <p:cNvPr id="1213" name="Google Shape;1213;p50"/>
            <p:cNvGrpSpPr/>
            <p:nvPr/>
          </p:nvGrpSpPr>
          <p:grpSpPr>
            <a:xfrm rot="791378">
              <a:off x="715372" y="2514512"/>
              <a:ext cx="1083410" cy="1883713"/>
              <a:chOff x="5385775" y="3034275"/>
              <a:chExt cx="803925" cy="1397775"/>
            </a:xfrm>
          </p:grpSpPr>
          <p:sp>
            <p:nvSpPr>
              <p:cNvPr id="1214" name="Google Shape;1214;p50"/>
              <p:cNvSpPr/>
              <p:nvPr/>
            </p:nvSpPr>
            <p:spPr>
              <a:xfrm>
                <a:off x="5385775" y="3391200"/>
                <a:ext cx="80075" cy="95925"/>
              </a:xfrm>
              <a:custGeom>
                <a:avLst/>
                <a:gdLst/>
                <a:ahLst/>
                <a:cxnLst/>
                <a:rect l="l" t="t" r="r" b="b"/>
                <a:pathLst>
                  <a:path w="3203" h="3837" extrusionOk="0">
                    <a:moveTo>
                      <a:pt x="901" y="0"/>
                    </a:moveTo>
                    <a:cubicBezTo>
                      <a:pt x="401" y="0"/>
                      <a:pt x="0" y="401"/>
                      <a:pt x="0" y="901"/>
                    </a:cubicBezTo>
                    <a:lnTo>
                      <a:pt x="0" y="2936"/>
                    </a:lnTo>
                    <a:cubicBezTo>
                      <a:pt x="0" y="3436"/>
                      <a:pt x="401" y="3836"/>
                      <a:pt x="901" y="3836"/>
                    </a:cubicBezTo>
                    <a:lnTo>
                      <a:pt x="3203" y="3836"/>
                    </a:lnTo>
                    <a:cubicBezTo>
                      <a:pt x="2702" y="2636"/>
                      <a:pt x="2435" y="1335"/>
                      <a:pt x="24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0"/>
              <p:cNvSpPr/>
              <p:nvPr/>
            </p:nvSpPr>
            <p:spPr>
              <a:xfrm>
                <a:off x="6109625" y="3391200"/>
                <a:ext cx="80075" cy="95925"/>
              </a:xfrm>
              <a:custGeom>
                <a:avLst/>
                <a:gdLst/>
                <a:ahLst/>
                <a:cxnLst/>
                <a:rect l="l" t="t" r="r" b="b"/>
                <a:pathLst>
                  <a:path w="3203" h="3837" extrusionOk="0">
                    <a:moveTo>
                      <a:pt x="734" y="0"/>
                    </a:moveTo>
                    <a:cubicBezTo>
                      <a:pt x="768" y="1335"/>
                      <a:pt x="501" y="2636"/>
                      <a:pt x="0" y="3836"/>
                    </a:cubicBezTo>
                    <a:lnTo>
                      <a:pt x="2302" y="3836"/>
                    </a:lnTo>
                    <a:cubicBezTo>
                      <a:pt x="2802" y="3836"/>
                      <a:pt x="3203" y="3436"/>
                      <a:pt x="3203" y="2936"/>
                    </a:cubicBezTo>
                    <a:lnTo>
                      <a:pt x="3203" y="901"/>
                    </a:lnTo>
                    <a:cubicBezTo>
                      <a:pt x="3203" y="401"/>
                      <a:pt x="2802" y="0"/>
                      <a:pt x="23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0"/>
              <p:cNvSpPr/>
              <p:nvPr/>
            </p:nvSpPr>
            <p:spPr>
              <a:xfrm>
                <a:off x="5444975" y="3692250"/>
                <a:ext cx="72575" cy="95925"/>
              </a:xfrm>
              <a:custGeom>
                <a:avLst/>
                <a:gdLst/>
                <a:ahLst/>
                <a:cxnLst/>
                <a:rect l="l" t="t" r="r" b="b"/>
                <a:pathLst>
                  <a:path w="2903" h="3837" extrusionOk="0">
                    <a:moveTo>
                      <a:pt x="901" y="0"/>
                    </a:moveTo>
                    <a:cubicBezTo>
                      <a:pt x="401" y="0"/>
                      <a:pt x="1" y="401"/>
                      <a:pt x="1" y="901"/>
                    </a:cubicBezTo>
                    <a:lnTo>
                      <a:pt x="1" y="2936"/>
                    </a:lnTo>
                    <a:cubicBezTo>
                      <a:pt x="1" y="3403"/>
                      <a:pt x="401" y="3836"/>
                      <a:pt x="901" y="3836"/>
                    </a:cubicBezTo>
                    <a:lnTo>
                      <a:pt x="2869" y="3836"/>
                    </a:lnTo>
                    <a:cubicBezTo>
                      <a:pt x="2903" y="2302"/>
                      <a:pt x="2903" y="1068"/>
                      <a:pt x="29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0"/>
              <p:cNvSpPr/>
              <p:nvPr/>
            </p:nvSpPr>
            <p:spPr>
              <a:xfrm>
                <a:off x="6057925" y="3692250"/>
                <a:ext cx="72575" cy="95925"/>
              </a:xfrm>
              <a:custGeom>
                <a:avLst/>
                <a:gdLst/>
                <a:ahLst/>
                <a:cxnLst/>
                <a:rect l="l" t="t" r="r" b="b"/>
                <a:pathLst>
                  <a:path w="2903" h="3837" extrusionOk="0">
                    <a:moveTo>
                      <a:pt x="34" y="0"/>
                    </a:moveTo>
                    <a:cubicBezTo>
                      <a:pt x="0" y="1068"/>
                      <a:pt x="34" y="2302"/>
                      <a:pt x="34" y="3836"/>
                    </a:cubicBezTo>
                    <a:lnTo>
                      <a:pt x="2002" y="3836"/>
                    </a:lnTo>
                    <a:cubicBezTo>
                      <a:pt x="2502" y="3836"/>
                      <a:pt x="2902" y="3403"/>
                      <a:pt x="2902" y="2936"/>
                    </a:cubicBezTo>
                    <a:lnTo>
                      <a:pt x="2902" y="901"/>
                    </a:lnTo>
                    <a:cubicBezTo>
                      <a:pt x="2902" y="401"/>
                      <a:pt x="2502" y="0"/>
                      <a:pt x="20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0"/>
              <p:cNvSpPr/>
              <p:nvPr/>
            </p:nvSpPr>
            <p:spPr>
              <a:xfrm>
                <a:off x="5445800" y="3359500"/>
                <a:ext cx="683850" cy="103500"/>
              </a:xfrm>
              <a:custGeom>
                <a:avLst/>
                <a:gdLst/>
                <a:ahLst/>
                <a:cxnLst/>
                <a:rect l="l" t="t" r="r" b="b"/>
                <a:pathLst>
                  <a:path w="27354" h="4140" extrusionOk="0">
                    <a:moveTo>
                      <a:pt x="234" y="1"/>
                    </a:moveTo>
                    <a:cubicBezTo>
                      <a:pt x="34" y="968"/>
                      <a:pt x="1" y="1969"/>
                      <a:pt x="168" y="2936"/>
                    </a:cubicBezTo>
                    <a:cubicBezTo>
                      <a:pt x="4838" y="3737"/>
                      <a:pt x="9541" y="4137"/>
                      <a:pt x="14278" y="4137"/>
                    </a:cubicBezTo>
                    <a:cubicBezTo>
                      <a:pt x="14445" y="4138"/>
                      <a:pt x="14612" y="4139"/>
                      <a:pt x="14779" y="4139"/>
                    </a:cubicBezTo>
                    <a:cubicBezTo>
                      <a:pt x="18946" y="4139"/>
                      <a:pt x="23081" y="3739"/>
                      <a:pt x="27154" y="2970"/>
                    </a:cubicBezTo>
                    <a:cubicBezTo>
                      <a:pt x="27354" y="1969"/>
                      <a:pt x="27321" y="968"/>
                      <a:pt x="27154" y="1"/>
                    </a:cubicBezTo>
                    <a:cubicBezTo>
                      <a:pt x="23080" y="803"/>
                      <a:pt x="18976" y="1204"/>
                      <a:pt x="14871" y="1204"/>
                    </a:cubicBezTo>
                    <a:cubicBezTo>
                      <a:pt x="14706" y="1204"/>
                      <a:pt x="14542" y="1203"/>
                      <a:pt x="14378" y="1202"/>
                    </a:cubicBezTo>
                    <a:cubicBezTo>
                      <a:pt x="9641" y="1202"/>
                      <a:pt x="4904" y="801"/>
                      <a:pt x="23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50"/>
              <p:cNvSpPr/>
              <p:nvPr/>
            </p:nvSpPr>
            <p:spPr>
              <a:xfrm>
                <a:off x="5490000" y="3545475"/>
                <a:ext cx="100100" cy="885650"/>
              </a:xfrm>
              <a:custGeom>
                <a:avLst/>
                <a:gdLst/>
                <a:ahLst/>
                <a:cxnLst/>
                <a:rect l="l" t="t" r="r" b="b"/>
                <a:pathLst>
                  <a:path w="4004" h="35426" extrusionOk="0">
                    <a:moveTo>
                      <a:pt x="1" y="1"/>
                    </a:moveTo>
                    <a:lnTo>
                      <a:pt x="1" y="1"/>
                    </a:lnTo>
                    <a:cubicBezTo>
                      <a:pt x="1369" y="3570"/>
                      <a:pt x="1068" y="5438"/>
                      <a:pt x="1068" y="10508"/>
                    </a:cubicBezTo>
                    <a:lnTo>
                      <a:pt x="1068" y="28654"/>
                    </a:lnTo>
                    <a:cubicBezTo>
                      <a:pt x="1068" y="28654"/>
                      <a:pt x="468" y="34892"/>
                      <a:pt x="4004" y="35426"/>
                    </a:cubicBezTo>
                    <a:lnTo>
                      <a:pt x="4004" y="468"/>
                    </a:lnTo>
                    <a:cubicBezTo>
                      <a:pt x="2469" y="334"/>
                      <a:pt x="1135" y="167"/>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50"/>
              <p:cNvSpPr/>
              <p:nvPr/>
            </p:nvSpPr>
            <p:spPr>
              <a:xfrm>
                <a:off x="5454150" y="3449575"/>
                <a:ext cx="667175" cy="102600"/>
              </a:xfrm>
              <a:custGeom>
                <a:avLst/>
                <a:gdLst/>
                <a:ahLst/>
                <a:cxnLst/>
                <a:rect l="l" t="t" r="r" b="b"/>
                <a:pathLst>
                  <a:path w="26687" h="4104" extrusionOk="0">
                    <a:moveTo>
                      <a:pt x="1" y="0"/>
                    </a:moveTo>
                    <a:lnTo>
                      <a:pt x="1" y="0"/>
                    </a:lnTo>
                    <a:cubicBezTo>
                      <a:pt x="167" y="768"/>
                      <a:pt x="434" y="1468"/>
                      <a:pt x="734" y="2169"/>
                    </a:cubicBezTo>
                    <a:cubicBezTo>
                      <a:pt x="901" y="2502"/>
                      <a:pt x="1035" y="2836"/>
                      <a:pt x="1168" y="3136"/>
                    </a:cubicBezTo>
                    <a:cubicBezTo>
                      <a:pt x="5404" y="3770"/>
                      <a:pt x="9674" y="4103"/>
                      <a:pt x="13977" y="4103"/>
                    </a:cubicBezTo>
                    <a:cubicBezTo>
                      <a:pt x="17813" y="4103"/>
                      <a:pt x="21683" y="3803"/>
                      <a:pt x="25519" y="3203"/>
                    </a:cubicBezTo>
                    <a:cubicBezTo>
                      <a:pt x="25652" y="2869"/>
                      <a:pt x="25786" y="2536"/>
                      <a:pt x="25952" y="2169"/>
                    </a:cubicBezTo>
                    <a:cubicBezTo>
                      <a:pt x="26286" y="1501"/>
                      <a:pt x="26520" y="768"/>
                      <a:pt x="26686" y="34"/>
                    </a:cubicBezTo>
                    <a:lnTo>
                      <a:pt x="26686" y="34"/>
                    </a:lnTo>
                    <a:cubicBezTo>
                      <a:pt x="22645" y="771"/>
                      <a:pt x="18574" y="1170"/>
                      <a:pt x="14442" y="1170"/>
                    </a:cubicBezTo>
                    <a:cubicBezTo>
                      <a:pt x="14276" y="1170"/>
                      <a:pt x="14110" y="1169"/>
                      <a:pt x="13944" y="1168"/>
                    </a:cubicBezTo>
                    <a:cubicBezTo>
                      <a:pt x="9274" y="1168"/>
                      <a:pt x="4604" y="768"/>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0"/>
              <p:cNvSpPr/>
              <p:nvPr/>
            </p:nvSpPr>
            <p:spPr>
              <a:xfrm>
                <a:off x="5605100" y="3558825"/>
                <a:ext cx="80075" cy="873150"/>
              </a:xfrm>
              <a:custGeom>
                <a:avLst/>
                <a:gdLst/>
                <a:ahLst/>
                <a:cxnLst/>
                <a:rect l="l" t="t" r="r" b="b"/>
                <a:pathLst>
                  <a:path w="3203" h="34926" extrusionOk="0">
                    <a:moveTo>
                      <a:pt x="0" y="0"/>
                    </a:moveTo>
                    <a:lnTo>
                      <a:pt x="0" y="34925"/>
                    </a:lnTo>
                    <a:cubicBezTo>
                      <a:pt x="968" y="34925"/>
                      <a:pt x="1902" y="34725"/>
                      <a:pt x="2769" y="34358"/>
                    </a:cubicBezTo>
                    <a:cubicBezTo>
                      <a:pt x="1935" y="33558"/>
                      <a:pt x="1501" y="32457"/>
                      <a:pt x="1501" y="31323"/>
                    </a:cubicBezTo>
                    <a:lnTo>
                      <a:pt x="1501" y="27653"/>
                    </a:lnTo>
                    <a:cubicBezTo>
                      <a:pt x="1501" y="26319"/>
                      <a:pt x="2135" y="25051"/>
                      <a:pt x="3202" y="24251"/>
                    </a:cubicBezTo>
                    <a:lnTo>
                      <a:pt x="3202" y="234"/>
                    </a:lnTo>
                    <a:cubicBezTo>
                      <a:pt x="2068" y="167"/>
                      <a:pt x="1001" y="100"/>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0"/>
              <p:cNvSpPr/>
              <p:nvPr/>
            </p:nvSpPr>
            <p:spPr>
              <a:xfrm>
                <a:off x="5987025" y="3547150"/>
                <a:ext cx="98425" cy="883975"/>
              </a:xfrm>
              <a:custGeom>
                <a:avLst/>
                <a:gdLst/>
                <a:ahLst/>
                <a:cxnLst/>
                <a:rect l="l" t="t" r="r" b="b"/>
                <a:pathLst>
                  <a:path w="3937" h="35359" extrusionOk="0">
                    <a:moveTo>
                      <a:pt x="3937" y="0"/>
                    </a:moveTo>
                    <a:cubicBezTo>
                      <a:pt x="2636" y="200"/>
                      <a:pt x="1335" y="367"/>
                      <a:pt x="1" y="467"/>
                    </a:cubicBezTo>
                    <a:lnTo>
                      <a:pt x="1" y="35359"/>
                    </a:lnTo>
                    <a:cubicBezTo>
                      <a:pt x="3470" y="34792"/>
                      <a:pt x="2870" y="28587"/>
                      <a:pt x="2870" y="28587"/>
                    </a:cubicBezTo>
                    <a:lnTo>
                      <a:pt x="2870" y="10441"/>
                    </a:lnTo>
                    <a:cubicBezTo>
                      <a:pt x="2870" y="5404"/>
                      <a:pt x="2603" y="3503"/>
                      <a:pt x="393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0"/>
              <p:cNvSpPr/>
              <p:nvPr/>
            </p:nvSpPr>
            <p:spPr>
              <a:xfrm>
                <a:off x="5701000" y="3565500"/>
                <a:ext cx="79250" cy="589600"/>
              </a:xfrm>
              <a:custGeom>
                <a:avLst/>
                <a:gdLst/>
                <a:ahLst/>
                <a:cxnLst/>
                <a:rect l="l" t="t" r="r" b="b"/>
                <a:pathLst>
                  <a:path w="3170" h="23584" extrusionOk="0">
                    <a:moveTo>
                      <a:pt x="0" y="0"/>
                    </a:moveTo>
                    <a:lnTo>
                      <a:pt x="0" y="23584"/>
                    </a:lnTo>
                    <a:cubicBezTo>
                      <a:pt x="601" y="23283"/>
                      <a:pt x="1268" y="23117"/>
                      <a:pt x="1935" y="23117"/>
                    </a:cubicBezTo>
                    <a:lnTo>
                      <a:pt x="3169" y="23117"/>
                    </a:lnTo>
                    <a:lnTo>
                      <a:pt x="3169" y="100"/>
                    </a:lnTo>
                    <a:cubicBezTo>
                      <a:pt x="2068" y="100"/>
                      <a:pt x="1001" y="33"/>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50"/>
              <p:cNvSpPr/>
              <p:nvPr/>
            </p:nvSpPr>
            <p:spPr>
              <a:xfrm>
                <a:off x="5891125" y="3560475"/>
                <a:ext cx="80075" cy="871575"/>
              </a:xfrm>
              <a:custGeom>
                <a:avLst/>
                <a:gdLst/>
                <a:ahLst/>
                <a:cxnLst/>
                <a:rect l="l" t="t" r="r" b="b"/>
                <a:pathLst>
                  <a:path w="3203" h="34863" extrusionOk="0">
                    <a:moveTo>
                      <a:pt x="3203" y="1"/>
                    </a:moveTo>
                    <a:cubicBezTo>
                      <a:pt x="2136" y="101"/>
                      <a:pt x="1101" y="168"/>
                      <a:pt x="1" y="201"/>
                    </a:cubicBezTo>
                    <a:lnTo>
                      <a:pt x="1" y="24218"/>
                    </a:lnTo>
                    <a:cubicBezTo>
                      <a:pt x="1068" y="25019"/>
                      <a:pt x="1669" y="26286"/>
                      <a:pt x="1669" y="27587"/>
                    </a:cubicBezTo>
                    <a:lnTo>
                      <a:pt x="1669" y="31257"/>
                    </a:lnTo>
                    <a:cubicBezTo>
                      <a:pt x="1669" y="32391"/>
                      <a:pt x="1235" y="33492"/>
                      <a:pt x="434" y="34292"/>
                    </a:cubicBezTo>
                    <a:cubicBezTo>
                      <a:pt x="1239" y="34664"/>
                      <a:pt x="2102" y="34863"/>
                      <a:pt x="2995" y="34863"/>
                    </a:cubicBezTo>
                    <a:cubicBezTo>
                      <a:pt x="3064" y="34863"/>
                      <a:pt x="3134" y="34862"/>
                      <a:pt x="3203" y="34859"/>
                    </a:cubicBezTo>
                    <a:lnTo>
                      <a:pt x="3203"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50"/>
              <p:cNvSpPr/>
              <p:nvPr/>
            </p:nvSpPr>
            <p:spPr>
              <a:xfrm>
                <a:off x="5796050" y="3034275"/>
                <a:ext cx="79250" cy="250200"/>
              </a:xfrm>
              <a:custGeom>
                <a:avLst/>
                <a:gdLst/>
                <a:ahLst/>
                <a:cxnLst/>
                <a:rect l="l" t="t" r="r" b="b"/>
                <a:pathLst>
                  <a:path w="3170" h="10008" extrusionOk="0">
                    <a:moveTo>
                      <a:pt x="1" y="1"/>
                    </a:moveTo>
                    <a:lnTo>
                      <a:pt x="1" y="10008"/>
                    </a:lnTo>
                    <a:cubicBezTo>
                      <a:pt x="1035" y="10008"/>
                      <a:pt x="2102" y="10008"/>
                      <a:pt x="3170" y="9941"/>
                    </a:cubicBezTo>
                    <a:lnTo>
                      <a:pt x="3170" y="167"/>
                    </a:lnTo>
                    <a:cubicBezTo>
                      <a:pt x="2136" y="34"/>
                      <a:pt x="1068" y="1"/>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50"/>
              <p:cNvSpPr/>
              <p:nvPr/>
            </p:nvSpPr>
            <p:spPr>
              <a:xfrm>
                <a:off x="5796050" y="3566325"/>
                <a:ext cx="79250" cy="589600"/>
              </a:xfrm>
              <a:custGeom>
                <a:avLst/>
                <a:gdLst/>
                <a:ahLst/>
                <a:cxnLst/>
                <a:rect l="l" t="t" r="r" b="b"/>
                <a:pathLst>
                  <a:path w="3170" h="23584" extrusionOk="0">
                    <a:moveTo>
                      <a:pt x="3170" y="0"/>
                    </a:moveTo>
                    <a:cubicBezTo>
                      <a:pt x="2236" y="34"/>
                      <a:pt x="1269" y="67"/>
                      <a:pt x="301" y="67"/>
                    </a:cubicBezTo>
                    <a:lnTo>
                      <a:pt x="1" y="67"/>
                    </a:lnTo>
                    <a:lnTo>
                      <a:pt x="1" y="23084"/>
                    </a:lnTo>
                    <a:lnTo>
                      <a:pt x="1235" y="23084"/>
                    </a:lnTo>
                    <a:cubicBezTo>
                      <a:pt x="1902" y="23084"/>
                      <a:pt x="2569" y="23250"/>
                      <a:pt x="3170" y="23584"/>
                    </a:cubicBezTo>
                    <a:lnTo>
                      <a:pt x="3170"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0"/>
              <p:cNvSpPr/>
              <p:nvPr/>
            </p:nvSpPr>
            <p:spPr>
              <a:xfrm>
                <a:off x="5987025" y="3075150"/>
                <a:ext cx="85925" cy="200150"/>
              </a:xfrm>
              <a:custGeom>
                <a:avLst/>
                <a:gdLst/>
                <a:ahLst/>
                <a:cxnLst/>
                <a:rect l="l" t="t" r="r" b="b"/>
                <a:pathLst>
                  <a:path w="3437" h="8006" extrusionOk="0">
                    <a:moveTo>
                      <a:pt x="1" y="0"/>
                    </a:moveTo>
                    <a:lnTo>
                      <a:pt x="1" y="8006"/>
                    </a:lnTo>
                    <a:cubicBezTo>
                      <a:pt x="1135" y="7872"/>
                      <a:pt x="2302" y="7706"/>
                      <a:pt x="3437" y="7505"/>
                    </a:cubicBezTo>
                    <a:cubicBezTo>
                      <a:pt x="2669" y="6038"/>
                      <a:pt x="1869" y="3569"/>
                      <a:pt x="868" y="1101"/>
                    </a:cubicBezTo>
                    <a:cubicBezTo>
                      <a:pt x="668" y="667"/>
                      <a:pt x="368" y="300"/>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50"/>
              <p:cNvSpPr/>
              <p:nvPr/>
            </p:nvSpPr>
            <p:spPr>
              <a:xfrm>
                <a:off x="5891125" y="3040125"/>
                <a:ext cx="80075" cy="242675"/>
              </a:xfrm>
              <a:custGeom>
                <a:avLst/>
                <a:gdLst/>
                <a:ahLst/>
                <a:cxnLst/>
                <a:rect l="l" t="t" r="r" b="b"/>
                <a:pathLst>
                  <a:path w="3203" h="9707" extrusionOk="0">
                    <a:moveTo>
                      <a:pt x="1" y="0"/>
                    </a:moveTo>
                    <a:lnTo>
                      <a:pt x="1" y="9707"/>
                    </a:lnTo>
                    <a:cubicBezTo>
                      <a:pt x="1068" y="9674"/>
                      <a:pt x="2102" y="9574"/>
                      <a:pt x="3203" y="9473"/>
                    </a:cubicBezTo>
                    <a:lnTo>
                      <a:pt x="3203" y="967"/>
                    </a:lnTo>
                    <a:cubicBezTo>
                      <a:pt x="2202" y="467"/>
                      <a:pt x="1101" y="133"/>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50"/>
              <p:cNvSpPr/>
              <p:nvPr/>
            </p:nvSpPr>
            <p:spPr>
              <a:xfrm>
                <a:off x="5503350" y="3074300"/>
                <a:ext cx="85925" cy="198500"/>
              </a:xfrm>
              <a:custGeom>
                <a:avLst/>
                <a:gdLst/>
                <a:ahLst/>
                <a:cxnLst/>
                <a:rect l="l" t="t" r="r" b="b"/>
                <a:pathLst>
                  <a:path w="3437" h="7940" extrusionOk="0">
                    <a:moveTo>
                      <a:pt x="3436" y="1"/>
                    </a:moveTo>
                    <a:cubicBezTo>
                      <a:pt x="3069" y="301"/>
                      <a:pt x="2769" y="701"/>
                      <a:pt x="2569" y="1135"/>
                    </a:cubicBezTo>
                    <a:cubicBezTo>
                      <a:pt x="1535" y="3603"/>
                      <a:pt x="734" y="6038"/>
                      <a:pt x="1" y="7506"/>
                    </a:cubicBezTo>
                    <a:cubicBezTo>
                      <a:pt x="901" y="7639"/>
                      <a:pt x="2069" y="7806"/>
                      <a:pt x="3436" y="7940"/>
                    </a:cubicBezTo>
                    <a:lnTo>
                      <a:pt x="3436"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0"/>
              <p:cNvSpPr/>
              <p:nvPr/>
            </p:nvSpPr>
            <p:spPr>
              <a:xfrm>
                <a:off x="5605925" y="3040125"/>
                <a:ext cx="79250" cy="241025"/>
              </a:xfrm>
              <a:custGeom>
                <a:avLst/>
                <a:gdLst/>
                <a:ahLst/>
                <a:cxnLst/>
                <a:rect l="l" t="t" r="r" b="b"/>
                <a:pathLst>
                  <a:path w="3170" h="9641" extrusionOk="0">
                    <a:moveTo>
                      <a:pt x="3169" y="0"/>
                    </a:moveTo>
                    <a:cubicBezTo>
                      <a:pt x="2069" y="133"/>
                      <a:pt x="968" y="467"/>
                      <a:pt x="1" y="967"/>
                    </a:cubicBezTo>
                    <a:lnTo>
                      <a:pt x="1" y="9373"/>
                    </a:lnTo>
                    <a:cubicBezTo>
                      <a:pt x="968" y="9473"/>
                      <a:pt x="2035" y="9574"/>
                      <a:pt x="3169" y="9640"/>
                    </a:cubicBezTo>
                    <a:lnTo>
                      <a:pt x="3169"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50"/>
              <p:cNvSpPr/>
              <p:nvPr/>
            </p:nvSpPr>
            <p:spPr>
              <a:xfrm>
                <a:off x="5701000" y="3034800"/>
                <a:ext cx="79250" cy="250525"/>
              </a:xfrm>
              <a:custGeom>
                <a:avLst/>
                <a:gdLst/>
                <a:ahLst/>
                <a:cxnLst/>
                <a:rect l="l" t="t" r="r" b="b"/>
                <a:pathLst>
                  <a:path w="3170" h="10021" extrusionOk="0">
                    <a:moveTo>
                      <a:pt x="2414" y="1"/>
                    </a:moveTo>
                    <a:cubicBezTo>
                      <a:pt x="1600" y="1"/>
                      <a:pt x="790" y="44"/>
                      <a:pt x="0" y="146"/>
                    </a:cubicBezTo>
                    <a:lnTo>
                      <a:pt x="0" y="9920"/>
                    </a:lnTo>
                    <a:cubicBezTo>
                      <a:pt x="1001" y="9953"/>
                      <a:pt x="2068" y="10020"/>
                      <a:pt x="3169" y="10020"/>
                    </a:cubicBezTo>
                    <a:lnTo>
                      <a:pt x="3169" y="13"/>
                    </a:lnTo>
                    <a:cubicBezTo>
                      <a:pt x="2917" y="5"/>
                      <a:pt x="2665" y="1"/>
                      <a:pt x="24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50"/>
              <p:cNvSpPr/>
              <p:nvPr/>
            </p:nvSpPr>
            <p:spPr>
              <a:xfrm>
                <a:off x="5455825" y="3276125"/>
                <a:ext cx="664650" cy="97925"/>
              </a:xfrm>
              <a:custGeom>
                <a:avLst/>
                <a:gdLst/>
                <a:ahLst/>
                <a:cxnLst/>
                <a:rect l="l" t="t" r="r" b="b"/>
                <a:pathLst>
                  <a:path w="26586" h="3917" extrusionOk="0">
                    <a:moveTo>
                      <a:pt x="1568" y="0"/>
                    </a:moveTo>
                    <a:cubicBezTo>
                      <a:pt x="1468" y="167"/>
                      <a:pt x="1368" y="300"/>
                      <a:pt x="1268" y="434"/>
                    </a:cubicBezTo>
                    <a:cubicBezTo>
                      <a:pt x="667" y="1101"/>
                      <a:pt x="234" y="1868"/>
                      <a:pt x="0" y="2735"/>
                    </a:cubicBezTo>
                    <a:cubicBezTo>
                      <a:pt x="1988" y="3070"/>
                      <a:pt x="7402" y="3917"/>
                      <a:pt x="14011" y="3917"/>
                    </a:cubicBezTo>
                    <a:cubicBezTo>
                      <a:pt x="17937" y="3917"/>
                      <a:pt x="22284" y="3618"/>
                      <a:pt x="26586" y="2735"/>
                    </a:cubicBezTo>
                    <a:cubicBezTo>
                      <a:pt x="26319" y="1868"/>
                      <a:pt x="25885" y="1068"/>
                      <a:pt x="25285" y="400"/>
                    </a:cubicBezTo>
                    <a:cubicBezTo>
                      <a:pt x="25185" y="300"/>
                      <a:pt x="25118" y="167"/>
                      <a:pt x="25018" y="67"/>
                    </a:cubicBezTo>
                    <a:cubicBezTo>
                      <a:pt x="21382" y="701"/>
                      <a:pt x="17680" y="1001"/>
                      <a:pt x="13977" y="1001"/>
                    </a:cubicBezTo>
                    <a:cubicBezTo>
                      <a:pt x="9807" y="1001"/>
                      <a:pt x="5671" y="667"/>
                      <a:pt x="156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0"/>
              <p:cNvSpPr/>
              <p:nvPr/>
            </p:nvSpPr>
            <p:spPr>
              <a:xfrm>
                <a:off x="5660150" y="4162575"/>
                <a:ext cx="255200" cy="269400"/>
              </a:xfrm>
              <a:custGeom>
                <a:avLst/>
                <a:gdLst/>
                <a:ahLst/>
                <a:cxnLst/>
                <a:rect l="l" t="t" r="r" b="b"/>
                <a:pathLst>
                  <a:path w="10208" h="10776" extrusionOk="0">
                    <a:moveTo>
                      <a:pt x="3509" y="0"/>
                    </a:moveTo>
                    <a:cubicBezTo>
                      <a:pt x="1568" y="0"/>
                      <a:pt x="0" y="1589"/>
                      <a:pt x="33" y="3537"/>
                    </a:cubicBezTo>
                    <a:lnTo>
                      <a:pt x="33" y="7206"/>
                    </a:lnTo>
                    <a:cubicBezTo>
                      <a:pt x="33" y="9174"/>
                      <a:pt x="1601" y="10775"/>
                      <a:pt x="3569" y="10775"/>
                    </a:cubicBezTo>
                    <a:lnTo>
                      <a:pt x="6671" y="10775"/>
                    </a:lnTo>
                    <a:cubicBezTo>
                      <a:pt x="8606" y="10742"/>
                      <a:pt x="10207" y="9141"/>
                      <a:pt x="10207" y="7173"/>
                    </a:cubicBezTo>
                    <a:lnTo>
                      <a:pt x="10207" y="3537"/>
                    </a:lnTo>
                    <a:cubicBezTo>
                      <a:pt x="10207" y="1569"/>
                      <a:pt x="8606" y="1"/>
                      <a:pt x="6671" y="1"/>
                    </a:cubicBezTo>
                    <a:lnTo>
                      <a:pt x="3569" y="1"/>
                    </a:lnTo>
                    <a:cubicBezTo>
                      <a:pt x="3549" y="0"/>
                      <a:pt x="3529" y="0"/>
                      <a:pt x="35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4" name="Google Shape;1234;p50"/>
            <p:cNvGrpSpPr/>
            <p:nvPr/>
          </p:nvGrpSpPr>
          <p:grpSpPr>
            <a:xfrm rot="791378">
              <a:off x="715372" y="2514512"/>
              <a:ext cx="1083410" cy="1883713"/>
              <a:chOff x="5385775" y="3034275"/>
              <a:chExt cx="803925" cy="1397775"/>
            </a:xfrm>
          </p:grpSpPr>
          <p:sp>
            <p:nvSpPr>
              <p:cNvPr id="1235" name="Google Shape;1235;p50"/>
              <p:cNvSpPr/>
              <p:nvPr/>
            </p:nvSpPr>
            <p:spPr>
              <a:xfrm>
                <a:off x="5385775" y="3391200"/>
                <a:ext cx="80075" cy="95925"/>
              </a:xfrm>
              <a:custGeom>
                <a:avLst/>
                <a:gdLst/>
                <a:ahLst/>
                <a:cxnLst/>
                <a:rect l="l" t="t" r="r" b="b"/>
                <a:pathLst>
                  <a:path w="3203" h="3837" extrusionOk="0">
                    <a:moveTo>
                      <a:pt x="901" y="0"/>
                    </a:moveTo>
                    <a:cubicBezTo>
                      <a:pt x="401" y="0"/>
                      <a:pt x="0" y="401"/>
                      <a:pt x="0" y="901"/>
                    </a:cubicBezTo>
                    <a:lnTo>
                      <a:pt x="0" y="2936"/>
                    </a:lnTo>
                    <a:cubicBezTo>
                      <a:pt x="0" y="3436"/>
                      <a:pt x="401" y="3836"/>
                      <a:pt x="901" y="3836"/>
                    </a:cubicBezTo>
                    <a:lnTo>
                      <a:pt x="3203" y="3836"/>
                    </a:lnTo>
                    <a:cubicBezTo>
                      <a:pt x="2702" y="2636"/>
                      <a:pt x="2435" y="1335"/>
                      <a:pt x="2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0"/>
              <p:cNvSpPr/>
              <p:nvPr/>
            </p:nvSpPr>
            <p:spPr>
              <a:xfrm>
                <a:off x="6109625" y="3391200"/>
                <a:ext cx="80075" cy="95925"/>
              </a:xfrm>
              <a:custGeom>
                <a:avLst/>
                <a:gdLst/>
                <a:ahLst/>
                <a:cxnLst/>
                <a:rect l="l" t="t" r="r" b="b"/>
                <a:pathLst>
                  <a:path w="3203" h="3837" extrusionOk="0">
                    <a:moveTo>
                      <a:pt x="734" y="0"/>
                    </a:moveTo>
                    <a:cubicBezTo>
                      <a:pt x="768" y="1335"/>
                      <a:pt x="501" y="2636"/>
                      <a:pt x="0" y="3836"/>
                    </a:cubicBezTo>
                    <a:lnTo>
                      <a:pt x="2302" y="3836"/>
                    </a:lnTo>
                    <a:cubicBezTo>
                      <a:pt x="2802" y="3836"/>
                      <a:pt x="3203" y="3436"/>
                      <a:pt x="3203" y="2936"/>
                    </a:cubicBezTo>
                    <a:lnTo>
                      <a:pt x="3203" y="901"/>
                    </a:lnTo>
                    <a:cubicBezTo>
                      <a:pt x="3203" y="401"/>
                      <a:pt x="2802" y="0"/>
                      <a:pt x="2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50"/>
              <p:cNvSpPr/>
              <p:nvPr/>
            </p:nvSpPr>
            <p:spPr>
              <a:xfrm>
                <a:off x="5444975" y="3692250"/>
                <a:ext cx="72575" cy="95925"/>
              </a:xfrm>
              <a:custGeom>
                <a:avLst/>
                <a:gdLst/>
                <a:ahLst/>
                <a:cxnLst/>
                <a:rect l="l" t="t" r="r" b="b"/>
                <a:pathLst>
                  <a:path w="2903" h="3837" extrusionOk="0">
                    <a:moveTo>
                      <a:pt x="901" y="0"/>
                    </a:moveTo>
                    <a:cubicBezTo>
                      <a:pt x="401" y="0"/>
                      <a:pt x="1" y="401"/>
                      <a:pt x="1" y="901"/>
                    </a:cubicBezTo>
                    <a:lnTo>
                      <a:pt x="1" y="2936"/>
                    </a:lnTo>
                    <a:cubicBezTo>
                      <a:pt x="1" y="3403"/>
                      <a:pt x="401" y="3836"/>
                      <a:pt x="901" y="3836"/>
                    </a:cubicBezTo>
                    <a:lnTo>
                      <a:pt x="2869" y="3836"/>
                    </a:lnTo>
                    <a:cubicBezTo>
                      <a:pt x="2903" y="2302"/>
                      <a:pt x="2903" y="1068"/>
                      <a:pt x="2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50"/>
              <p:cNvSpPr/>
              <p:nvPr/>
            </p:nvSpPr>
            <p:spPr>
              <a:xfrm>
                <a:off x="6057925" y="3692250"/>
                <a:ext cx="72575" cy="95925"/>
              </a:xfrm>
              <a:custGeom>
                <a:avLst/>
                <a:gdLst/>
                <a:ahLst/>
                <a:cxnLst/>
                <a:rect l="l" t="t" r="r" b="b"/>
                <a:pathLst>
                  <a:path w="2903" h="3837" extrusionOk="0">
                    <a:moveTo>
                      <a:pt x="34" y="0"/>
                    </a:moveTo>
                    <a:cubicBezTo>
                      <a:pt x="0" y="1068"/>
                      <a:pt x="34" y="2302"/>
                      <a:pt x="34" y="3836"/>
                    </a:cubicBezTo>
                    <a:lnTo>
                      <a:pt x="2002" y="3836"/>
                    </a:lnTo>
                    <a:cubicBezTo>
                      <a:pt x="2502" y="3836"/>
                      <a:pt x="2902" y="3403"/>
                      <a:pt x="2902" y="2936"/>
                    </a:cubicBezTo>
                    <a:lnTo>
                      <a:pt x="2902" y="901"/>
                    </a:lnTo>
                    <a:cubicBezTo>
                      <a:pt x="2902" y="401"/>
                      <a:pt x="2502" y="0"/>
                      <a:pt x="2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50"/>
              <p:cNvSpPr/>
              <p:nvPr/>
            </p:nvSpPr>
            <p:spPr>
              <a:xfrm>
                <a:off x="5445800" y="3359500"/>
                <a:ext cx="683850" cy="103500"/>
              </a:xfrm>
              <a:custGeom>
                <a:avLst/>
                <a:gdLst/>
                <a:ahLst/>
                <a:cxnLst/>
                <a:rect l="l" t="t" r="r" b="b"/>
                <a:pathLst>
                  <a:path w="27354" h="4140" extrusionOk="0">
                    <a:moveTo>
                      <a:pt x="234" y="1"/>
                    </a:moveTo>
                    <a:cubicBezTo>
                      <a:pt x="34" y="968"/>
                      <a:pt x="1" y="1969"/>
                      <a:pt x="168" y="2936"/>
                    </a:cubicBezTo>
                    <a:cubicBezTo>
                      <a:pt x="4838" y="3737"/>
                      <a:pt x="9541" y="4137"/>
                      <a:pt x="14278" y="4137"/>
                    </a:cubicBezTo>
                    <a:cubicBezTo>
                      <a:pt x="14445" y="4138"/>
                      <a:pt x="14612" y="4139"/>
                      <a:pt x="14779" y="4139"/>
                    </a:cubicBezTo>
                    <a:cubicBezTo>
                      <a:pt x="18946" y="4139"/>
                      <a:pt x="23081" y="3739"/>
                      <a:pt x="27154" y="2970"/>
                    </a:cubicBezTo>
                    <a:cubicBezTo>
                      <a:pt x="27354" y="1969"/>
                      <a:pt x="27321" y="968"/>
                      <a:pt x="27154" y="1"/>
                    </a:cubicBezTo>
                    <a:cubicBezTo>
                      <a:pt x="23080" y="803"/>
                      <a:pt x="18976" y="1204"/>
                      <a:pt x="14871" y="1204"/>
                    </a:cubicBezTo>
                    <a:cubicBezTo>
                      <a:pt x="14706" y="1204"/>
                      <a:pt x="14542" y="1203"/>
                      <a:pt x="14378" y="1202"/>
                    </a:cubicBezTo>
                    <a:cubicBezTo>
                      <a:pt x="9641" y="1202"/>
                      <a:pt x="4904" y="80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50"/>
              <p:cNvSpPr/>
              <p:nvPr/>
            </p:nvSpPr>
            <p:spPr>
              <a:xfrm>
                <a:off x="5490000" y="3545475"/>
                <a:ext cx="100100" cy="885650"/>
              </a:xfrm>
              <a:custGeom>
                <a:avLst/>
                <a:gdLst/>
                <a:ahLst/>
                <a:cxnLst/>
                <a:rect l="l" t="t" r="r" b="b"/>
                <a:pathLst>
                  <a:path w="4004" h="35426" extrusionOk="0">
                    <a:moveTo>
                      <a:pt x="1" y="1"/>
                    </a:moveTo>
                    <a:lnTo>
                      <a:pt x="1" y="1"/>
                    </a:lnTo>
                    <a:cubicBezTo>
                      <a:pt x="1369" y="3570"/>
                      <a:pt x="1068" y="5438"/>
                      <a:pt x="1068" y="10508"/>
                    </a:cubicBezTo>
                    <a:lnTo>
                      <a:pt x="1068" y="28654"/>
                    </a:lnTo>
                    <a:cubicBezTo>
                      <a:pt x="1068" y="28654"/>
                      <a:pt x="468" y="34892"/>
                      <a:pt x="4004" y="35426"/>
                    </a:cubicBezTo>
                    <a:lnTo>
                      <a:pt x="4004" y="468"/>
                    </a:lnTo>
                    <a:cubicBezTo>
                      <a:pt x="2469" y="334"/>
                      <a:pt x="1135" y="16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50"/>
              <p:cNvSpPr/>
              <p:nvPr/>
            </p:nvSpPr>
            <p:spPr>
              <a:xfrm>
                <a:off x="5454150" y="3449575"/>
                <a:ext cx="667175" cy="102600"/>
              </a:xfrm>
              <a:custGeom>
                <a:avLst/>
                <a:gdLst/>
                <a:ahLst/>
                <a:cxnLst/>
                <a:rect l="l" t="t" r="r" b="b"/>
                <a:pathLst>
                  <a:path w="26687" h="4104" extrusionOk="0">
                    <a:moveTo>
                      <a:pt x="1" y="0"/>
                    </a:moveTo>
                    <a:lnTo>
                      <a:pt x="1" y="0"/>
                    </a:lnTo>
                    <a:cubicBezTo>
                      <a:pt x="167" y="768"/>
                      <a:pt x="434" y="1468"/>
                      <a:pt x="734" y="2169"/>
                    </a:cubicBezTo>
                    <a:cubicBezTo>
                      <a:pt x="901" y="2502"/>
                      <a:pt x="1035" y="2836"/>
                      <a:pt x="1168" y="3136"/>
                    </a:cubicBezTo>
                    <a:cubicBezTo>
                      <a:pt x="5404" y="3770"/>
                      <a:pt x="9674" y="4103"/>
                      <a:pt x="13977" y="4103"/>
                    </a:cubicBezTo>
                    <a:cubicBezTo>
                      <a:pt x="17813" y="4103"/>
                      <a:pt x="21683" y="3803"/>
                      <a:pt x="25519" y="3203"/>
                    </a:cubicBezTo>
                    <a:cubicBezTo>
                      <a:pt x="25652" y="2869"/>
                      <a:pt x="25786" y="2536"/>
                      <a:pt x="25952" y="2169"/>
                    </a:cubicBezTo>
                    <a:cubicBezTo>
                      <a:pt x="26286" y="1501"/>
                      <a:pt x="26520" y="768"/>
                      <a:pt x="26686" y="34"/>
                    </a:cubicBezTo>
                    <a:lnTo>
                      <a:pt x="26686" y="34"/>
                    </a:lnTo>
                    <a:cubicBezTo>
                      <a:pt x="22645" y="771"/>
                      <a:pt x="18574" y="1170"/>
                      <a:pt x="14442" y="1170"/>
                    </a:cubicBezTo>
                    <a:cubicBezTo>
                      <a:pt x="14276" y="1170"/>
                      <a:pt x="14110" y="1169"/>
                      <a:pt x="13944" y="1168"/>
                    </a:cubicBezTo>
                    <a:cubicBezTo>
                      <a:pt x="9274" y="1168"/>
                      <a:pt x="4604" y="76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50"/>
              <p:cNvSpPr/>
              <p:nvPr/>
            </p:nvSpPr>
            <p:spPr>
              <a:xfrm>
                <a:off x="5605100" y="3558825"/>
                <a:ext cx="80075" cy="873150"/>
              </a:xfrm>
              <a:custGeom>
                <a:avLst/>
                <a:gdLst/>
                <a:ahLst/>
                <a:cxnLst/>
                <a:rect l="l" t="t" r="r" b="b"/>
                <a:pathLst>
                  <a:path w="3203" h="34926" extrusionOk="0">
                    <a:moveTo>
                      <a:pt x="0" y="0"/>
                    </a:moveTo>
                    <a:lnTo>
                      <a:pt x="0" y="34925"/>
                    </a:lnTo>
                    <a:cubicBezTo>
                      <a:pt x="968" y="34925"/>
                      <a:pt x="1902" y="34725"/>
                      <a:pt x="2769" y="34358"/>
                    </a:cubicBezTo>
                    <a:cubicBezTo>
                      <a:pt x="1935" y="33558"/>
                      <a:pt x="1501" y="32457"/>
                      <a:pt x="1501" y="31323"/>
                    </a:cubicBezTo>
                    <a:lnTo>
                      <a:pt x="1501" y="27653"/>
                    </a:lnTo>
                    <a:cubicBezTo>
                      <a:pt x="1501" y="26319"/>
                      <a:pt x="2135" y="25051"/>
                      <a:pt x="3202" y="24251"/>
                    </a:cubicBezTo>
                    <a:lnTo>
                      <a:pt x="3202" y="234"/>
                    </a:lnTo>
                    <a:cubicBezTo>
                      <a:pt x="2068" y="167"/>
                      <a:pt x="1001" y="10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0"/>
              <p:cNvSpPr/>
              <p:nvPr/>
            </p:nvSpPr>
            <p:spPr>
              <a:xfrm>
                <a:off x="5987025" y="3547150"/>
                <a:ext cx="98425" cy="883975"/>
              </a:xfrm>
              <a:custGeom>
                <a:avLst/>
                <a:gdLst/>
                <a:ahLst/>
                <a:cxnLst/>
                <a:rect l="l" t="t" r="r" b="b"/>
                <a:pathLst>
                  <a:path w="3937" h="35359" extrusionOk="0">
                    <a:moveTo>
                      <a:pt x="3937" y="0"/>
                    </a:moveTo>
                    <a:cubicBezTo>
                      <a:pt x="2636" y="200"/>
                      <a:pt x="1335" y="367"/>
                      <a:pt x="1" y="467"/>
                    </a:cubicBezTo>
                    <a:lnTo>
                      <a:pt x="1" y="35359"/>
                    </a:lnTo>
                    <a:cubicBezTo>
                      <a:pt x="3470" y="34792"/>
                      <a:pt x="2870" y="28587"/>
                      <a:pt x="2870" y="28587"/>
                    </a:cubicBezTo>
                    <a:lnTo>
                      <a:pt x="2870" y="10441"/>
                    </a:lnTo>
                    <a:cubicBezTo>
                      <a:pt x="2870" y="5404"/>
                      <a:pt x="2603" y="3503"/>
                      <a:pt x="3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50"/>
              <p:cNvSpPr/>
              <p:nvPr/>
            </p:nvSpPr>
            <p:spPr>
              <a:xfrm>
                <a:off x="5701000" y="3565500"/>
                <a:ext cx="79250" cy="589600"/>
              </a:xfrm>
              <a:custGeom>
                <a:avLst/>
                <a:gdLst/>
                <a:ahLst/>
                <a:cxnLst/>
                <a:rect l="l" t="t" r="r" b="b"/>
                <a:pathLst>
                  <a:path w="3170" h="23584" extrusionOk="0">
                    <a:moveTo>
                      <a:pt x="0" y="0"/>
                    </a:moveTo>
                    <a:lnTo>
                      <a:pt x="0" y="23584"/>
                    </a:lnTo>
                    <a:cubicBezTo>
                      <a:pt x="601" y="23283"/>
                      <a:pt x="1268" y="23117"/>
                      <a:pt x="1935" y="23117"/>
                    </a:cubicBezTo>
                    <a:lnTo>
                      <a:pt x="3169" y="23117"/>
                    </a:lnTo>
                    <a:lnTo>
                      <a:pt x="3169" y="100"/>
                    </a:lnTo>
                    <a:cubicBezTo>
                      <a:pt x="2068" y="100"/>
                      <a:pt x="1001" y="3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50"/>
              <p:cNvSpPr/>
              <p:nvPr/>
            </p:nvSpPr>
            <p:spPr>
              <a:xfrm>
                <a:off x="5891125" y="3560475"/>
                <a:ext cx="80075" cy="871575"/>
              </a:xfrm>
              <a:custGeom>
                <a:avLst/>
                <a:gdLst/>
                <a:ahLst/>
                <a:cxnLst/>
                <a:rect l="l" t="t" r="r" b="b"/>
                <a:pathLst>
                  <a:path w="3203" h="34863" extrusionOk="0">
                    <a:moveTo>
                      <a:pt x="3203" y="1"/>
                    </a:moveTo>
                    <a:cubicBezTo>
                      <a:pt x="2136" y="101"/>
                      <a:pt x="1101" y="168"/>
                      <a:pt x="1" y="201"/>
                    </a:cubicBezTo>
                    <a:lnTo>
                      <a:pt x="1" y="24218"/>
                    </a:lnTo>
                    <a:cubicBezTo>
                      <a:pt x="1068" y="25019"/>
                      <a:pt x="1669" y="26286"/>
                      <a:pt x="1669" y="27587"/>
                    </a:cubicBezTo>
                    <a:lnTo>
                      <a:pt x="1669" y="31257"/>
                    </a:lnTo>
                    <a:cubicBezTo>
                      <a:pt x="1669" y="32391"/>
                      <a:pt x="1235" y="33492"/>
                      <a:pt x="434" y="34292"/>
                    </a:cubicBezTo>
                    <a:cubicBezTo>
                      <a:pt x="1239" y="34664"/>
                      <a:pt x="2102" y="34863"/>
                      <a:pt x="2995" y="34863"/>
                    </a:cubicBezTo>
                    <a:cubicBezTo>
                      <a:pt x="3064" y="34863"/>
                      <a:pt x="3134" y="34862"/>
                      <a:pt x="3203" y="34859"/>
                    </a:cubicBezTo>
                    <a:lnTo>
                      <a:pt x="3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50"/>
              <p:cNvSpPr/>
              <p:nvPr/>
            </p:nvSpPr>
            <p:spPr>
              <a:xfrm>
                <a:off x="5796050" y="3034275"/>
                <a:ext cx="79250" cy="250200"/>
              </a:xfrm>
              <a:custGeom>
                <a:avLst/>
                <a:gdLst/>
                <a:ahLst/>
                <a:cxnLst/>
                <a:rect l="l" t="t" r="r" b="b"/>
                <a:pathLst>
                  <a:path w="3170" h="10008" extrusionOk="0">
                    <a:moveTo>
                      <a:pt x="1" y="1"/>
                    </a:moveTo>
                    <a:lnTo>
                      <a:pt x="1" y="10008"/>
                    </a:lnTo>
                    <a:cubicBezTo>
                      <a:pt x="1035" y="10008"/>
                      <a:pt x="2102" y="10008"/>
                      <a:pt x="3170" y="9941"/>
                    </a:cubicBezTo>
                    <a:lnTo>
                      <a:pt x="3170" y="167"/>
                    </a:lnTo>
                    <a:cubicBezTo>
                      <a:pt x="2136" y="34"/>
                      <a:pt x="1068"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0"/>
              <p:cNvSpPr/>
              <p:nvPr/>
            </p:nvSpPr>
            <p:spPr>
              <a:xfrm>
                <a:off x="5796050" y="3566325"/>
                <a:ext cx="79250" cy="589600"/>
              </a:xfrm>
              <a:custGeom>
                <a:avLst/>
                <a:gdLst/>
                <a:ahLst/>
                <a:cxnLst/>
                <a:rect l="l" t="t" r="r" b="b"/>
                <a:pathLst>
                  <a:path w="3170" h="23584" extrusionOk="0">
                    <a:moveTo>
                      <a:pt x="3170" y="0"/>
                    </a:moveTo>
                    <a:cubicBezTo>
                      <a:pt x="2236" y="34"/>
                      <a:pt x="1269" y="67"/>
                      <a:pt x="301" y="67"/>
                    </a:cubicBezTo>
                    <a:lnTo>
                      <a:pt x="1" y="67"/>
                    </a:lnTo>
                    <a:lnTo>
                      <a:pt x="1" y="23084"/>
                    </a:lnTo>
                    <a:lnTo>
                      <a:pt x="1235" y="23084"/>
                    </a:lnTo>
                    <a:cubicBezTo>
                      <a:pt x="1902" y="23084"/>
                      <a:pt x="2569" y="23250"/>
                      <a:pt x="3170" y="23584"/>
                    </a:cubicBezTo>
                    <a:lnTo>
                      <a:pt x="31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0"/>
              <p:cNvSpPr/>
              <p:nvPr/>
            </p:nvSpPr>
            <p:spPr>
              <a:xfrm>
                <a:off x="5987025" y="3075150"/>
                <a:ext cx="85925" cy="200150"/>
              </a:xfrm>
              <a:custGeom>
                <a:avLst/>
                <a:gdLst/>
                <a:ahLst/>
                <a:cxnLst/>
                <a:rect l="l" t="t" r="r" b="b"/>
                <a:pathLst>
                  <a:path w="3437" h="8006" extrusionOk="0">
                    <a:moveTo>
                      <a:pt x="1" y="0"/>
                    </a:moveTo>
                    <a:lnTo>
                      <a:pt x="1" y="8006"/>
                    </a:lnTo>
                    <a:cubicBezTo>
                      <a:pt x="1135" y="7872"/>
                      <a:pt x="2302" y="7706"/>
                      <a:pt x="3437" y="7505"/>
                    </a:cubicBezTo>
                    <a:cubicBezTo>
                      <a:pt x="2669" y="6038"/>
                      <a:pt x="1869" y="3569"/>
                      <a:pt x="868" y="1101"/>
                    </a:cubicBezTo>
                    <a:cubicBezTo>
                      <a:pt x="668" y="667"/>
                      <a:pt x="368" y="30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50"/>
              <p:cNvSpPr/>
              <p:nvPr/>
            </p:nvSpPr>
            <p:spPr>
              <a:xfrm>
                <a:off x="5891125" y="3040125"/>
                <a:ext cx="80075" cy="242675"/>
              </a:xfrm>
              <a:custGeom>
                <a:avLst/>
                <a:gdLst/>
                <a:ahLst/>
                <a:cxnLst/>
                <a:rect l="l" t="t" r="r" b="b"/>
                <a:pathLst>
                  <a:path w="3203" h="9707" extrusionOk="0">
                    <a:moveTo>
                      <a:pt x="1" y="0"/>
                    </a:moveTo>
                    <a:lnTo>
                      <a:pt x="1" y="9707"/>
                    </a:lnTo>
                    <a:cubicBezTo>
                      <a:pt x="1068" y="9674"/>
                      <a:pt x="2102" y="9574"/>
                      <a:pt x="3203" y="9473"/>
                    </a:cubicBezTo>
                    <a:lnTo>
                      <a:pt x="3203" y="967"/>
                    </a:lnTo>
                    <a:cubicBezTo>
                      <a:pt x="2202" y="467"/>
                      <a:pt x="1101" y="13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50"/>
              <p:cNvSpPr/>
              <p:nvPr/>
            </p:nvSpPr>
            <p:spPr>
              <a:xfrm>
                <a:off x="5503350" y="3074300"/>
                <a:ext cx="85925" cy="198500"/>
              </a:xfrm>
              <a:custGeom>
                <a:avLst/>
                <a:gdLst/>
                <a:ahLst/>
                <a:cxnLst/>
                <a:rect l="l" t="t" r="r" b="b"/>
                <a:pathLst>
                  <a:path w="3437" h="7940" extrusionOk="0">
                    <a:moveTo>
                      <a:pt x="3436" y="1"/>
                    </a:moveTo>
                    <a:cubicBezTo>
                      <a:pt x="3069" y="301"/>
                      <a:pt x="2769" y="701"/>
                      <a:pt x="2569" y="1135"/>
                    </a:cubicBezTo>
                    <a:cubicBezTo>
                      <a:pt x="1535" y="3603"/>
                      <a:pt x="734" y="6038"/>
                      <a:pt x="1" y="7506"/>
                    </a:cubicBezTo>
                    <a:cubicBezTo>
                      <a:pt x="901" y="7639"/>
                      <a:pt x="2069" y="7806"/>
                      <a:pt x="3436" y="7940"/>
                    </a:cubicBezTo>
                    <a:lnTo>
                      <a:pt x="3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50"/>
              <p:cNvSpPr/>
              <p:nvPr/>
            </p:nvSpPr>
            <p:spPr>
              <a:xfrm>
                <a:off x="5605925" y="3040125"/>
                <a:ext cx="79250" cy="241025"/>
              </a:xfrm>
              <a:custGeom>
                <a:avLst/>
                <a:gdLst/>
                <a:ahLst/>
                <a:cxnLst/>
                <a:rect l="l" t="t" r="r" b="b"/>
                <a:pathLst>
                  <a:path w="3170" h="9641" extrusionOk="0">
                    <a:moveTo>
                      <a:pt x="3169" y="0"/>
                    </a:moveTo>
                    <a:cubicBezTo>
                      <a:pt x="2069" y="133"/>
                      <a:pt x="968" y="467"/>
                      <a:pt x="1" y="967"/>
                    </a:cubicBezTo>
                    <a:lnTo>
                      <a:pt x="1" y="9373"/>
                    </a:lnTo>
                    <a:cubicBezTo>
                      <a:pt x="968" y="9473"/>
                      <a:pt x="2035" y="9574"/>
                      <a:pt x="3169" y="9640"/>
                    </a:cubicBezTo>
                    <a:lnTo>
                      <a:pt x="31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0"/>
              <p:cNvSpPr/>
              <p:nvPr/>
            </p:nvSpPr>
            <p:spPr>
              <a:xfrm>
                <a:off x="5701000" y="3034800"/>
                <a:ext cx="79250" cy="250525"/>
              </a:xfrm>
              <a:custGeom>
                <a:avLst/>
                <a:gdLst/>
                <a:ahLst/>
                <a:cxnLst/>
                <a:rect l="l" t="t" r="r" b="b"/>
                <a:pathLst>
                  <a:path w="3170" h="10021" extrusionOk="0">
                    <a:moveTo>
                      <a:pt x="2414" y="1"/>
                    </a:moveTo>
                    <a:cubicBezTo>
                      <a:pt x="1600" y="1"/>
                      <a:pt x="790" y="44"/>
                      <a:pt x="0" y="146"/>
                    </a:cubicBezTo>
                    <a:lnTo>
                      <a:pt x="0" y="9920"/>
                    </a:lnTo>
                    <a:cubicBezTo>
                      <a:pt x="1001" y="9953"/>
                      <a:pt x="2068" y="10020"/>
                      <a:pt x="3169" y="10020"/>
                    </a:cubicBezTo>
                    <a:lnTo>
                      <a:pt x="3169" y="13"/>
                    </a:lnTo>
                    <a:cubicBezTo>
                      <a:pt x="2917" y="5"/>
                      <a:pt x="2665" y="1"/>
                      <a:pt x="2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50"/>
              <p:cNvSpPr/>
              <p:nvPr/>
            </p:nvSpPr>
            <p:spPr>
              <a:xfrm>
                <a:off x="5455825" y="3276125"/>
                <a:ext cx="664650" cy="97925"/>
              </a:xfrm>
              <a:custGeom>
                <a:avLst/>
                <a:gdLst/>
                <a:ahLst/>
                <a:cxnLst/>
                <a:rect l="l" t="t" r="r" b="b"/>
                <a:pathLst>
                  <a:path w="26586" h="3917" extrusionOk="0">
                    <a:moveTo>
                      <a:pt x="1568" y="0"/>
                    </a:moveTo>
                    <a:cubicBezTo>
                      <a:pt x="1468" y="167"/>
                      <a:pt x="1368" y="300"/>
                      <a:pt x="1268" y="434"/>
                    </a:cubicBezTo>
                    <a:cubicBezTo>
                      <a:pt x="667" y="1101"/>
                      <a:pt x="234" y="1868"/>
                      <a:pt x="0" y="2735"/>
                    </a:cubicBezTo>
                    <a:cubicBezTo>
                      <a:pt x="1988" y="3070"/>
                      <a:pt x="7402" y="3917"/>
                      <a:pt x="14011" y="3917"/>
                    </a:cubicBezTo>
                    <a:cubicBezTo>
                      <a:pt x="17937" y="3917"/>
                      <a:pt x="22284" y="3618"/>
                      <a:pt x="26586" y="2735"/>
                    </a:cubicBezTo>
                    <a:cubicBezTo>
                      <a:pt x="26319" y="1868"/>
                      <a:pt x="25885" y="1068"/>
                      <a:pt x="25285" y="400"/>
                    </a:cubicBezTo>
                    <a:cubicBezTo>
                      <a:pt x="25185" y="300"/>
                      <a:pt x="25118" y="167"/>
                      <a:pt x="25018" y="67"/>
                    </a:cubicBezTo>
                    <a:cubicBezTo>
                      <a:pt x="21382" y="701"/>
                      <a:pt x="17680" y="1001"/>
                      <a:pt x="13977" y="1001"/>
                    </a:cubicBezTo>
                    <a:cubicBezTo>
                      <a:pt x="9807" y="1001"/>
                      <a:pt x="5671" y="667"/>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0"/>
              <p:cNvSpPr/>
              <p:nvPr/>
            </p:nvSpPr>
            <p:spPr>
              <a:xfrm>
                <a:off x="5660150" y="4162575"/>
                <a:ext cx="255200" cy="269400"/>
              </a:xfrm>
              <a:custGeom>
                <a:avLst/>
                <a:gdLst/>
                <a:ahLst/>
                <a:cxnLst/>
                <a:rect l="l" t="t" r="r" b="b"/>
                <a:pathLst>
                  <a:path w="10208" h="10776" extrusionOk="0">
                    <a:moveTo>
                      <a:pt x="3509" y="0"/>
                    </a:moveTo>
                    <a:cubicBezTo>
                      <a:pt x="1568" y="0"/>
                      <a:pt x="0" y="1589"/>
                      <a:pt x="33" y="3537"/>
                    </a:cubicBezTo>
                    <a:lnTo>
                      <a:pt x="33" y="7206"/>
                    </a:lnTo>
                    <a:cubicBezTo>
                      <a:pt x="33" y="9174"/>
                      <a:pt x="1601" y="10775"/>
                      <a:pt x="3569" y="10775"/>
                    </a:cubicBezTo>
                    <a:lnTo>
                      <a:pt x="6671" y="10775"/>
                    </a:lnTo>
                    <a:cubicBezTo>
                      <a:pt x="8606" y="10742"/>
                      <a:pt x="10207" y="9141"/>
                      <a:pt x="10207" y="7173"/>
                    </a:cubicBezTo>
                    <a:lnTo>
                      <a:pt x="10207" y="3537"/>
                    </a:lnTo>
                    <a:cubicBezTo>
                      <a:pt x="10207" y="1569"/>
                      <a:pt x="8606" y="1"/>
                      <a:pt x="6671" y="1"/>
                    </a:cubicBezTo>
                    <a:lnTo>
                      <a:pt x="3569" y="1"/>
                    </a:lnTo>
                    <a:cubicBezTo>
                      <a:pt x="3549" y="0"/>
                      <a:pt x="3529" y="0"/>
                      <a:pt x="3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255" name="Google Shape;1255;p50"/>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Title 1"/>
          <p:cNvSpPr/>
          <p:nvPr>
            <p:ph type="title"/>
          </p:nvPr>
        </p:nvSpPr>
        <p:spPr/>
        <p:txBody>
          <a:bodyPr/>
          <a:p>
            <a:r>
              <a:rPr lang="en-US"/>
              <a:t>PITCH REPORT:</a:t>
            </a: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189" name="Shape 1189"/>
        <p:cNvGrpSpPr/>
        <p:nvPr/>
      </p:nvGrpSpPr>
      <p:grpSpPr>
        <a:xfrm>
          <a:off x="0" y="0"/>
          <a:ext cx="0" cy="0"/>
          <a:chOff x="0" y="0"/>
          <a:chExt cx="0" cy="0"/>
        </a:xfrm>
      </p:grpSpPr>
      <p:sp>
        <p:nvSpPr>
          <p:cNvPr id="1190" name="Google Shape;1190;p50"/>
          <p:cNvSpPr/>
          <p:nvPr/>
        </p:nvSpPr>
        <p:spPr>
          <a:xfrm>
            <a:off x="2082165" y="1346835"/>
            <a:ext cx="4872990" cy="3444875"/>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500">
              <a:solidFill>
                <a:schemeClr val="dk1"/>
              </a:solidFill>
              <a:latin typeface="Inter Black" panose="02000503000000020004"/>
              <a:ea typeface="Inter Black" panose="02000503000000020004"/>
              <a:cs typeface="Inter Black" panose="02000503000000020004"/>
              <a:sym typeface="Inter Black" panose="02000503000000020004"/>
            </a:endParaRPr>
          </a:p>
        </p:txBody>
      </p:sp>
      <p:sp>
        <p:nvSpPr>
          <p:cNvPr id="1191" name="Google Shape;1191;p50"/>
          <p:cNvSpPr txBox="1"/>
          <p:nvPr>
            <p:ph type="body" idx="1"/>
          </p:nvPr>
        </p:nvSpPr>
        <p:spPr>
          <a:xfrm>
            <a:off x="2176780" y="1414780"/>
            <a:ext cx="4666615" cy="2620645"/>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rgbClr val="FFFFFF"/>
              </a:buClr>
              <a:buSzPts val="1100"/>
              <a:buFont typeface="Wingdings" panose="05000000000000000000" charset="0"/>
              <a:buChar char="v"/>
            </a:pPr>
            <a:r>
              <a:rPr lang="en-US" altLang="en-GB">
                <a:latin typeface="Times New Roman" panose="02020603050405020304" charset="0"/>
                <a:cs typeface="Times New Roman" panose="02020603050405020304" charset="0"/>
              </a:rPr>
              <a:t>Using laws the audience and the team management will come to an conclusion to on witch basis the on-field umpire makes the decision.</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US" altLang="en-GB">
              <a:latin typeface="Times New Roman" panose="02020603050405020304" charset="0"/>
              <a:cs typeface="Times New Roman" panose="02020603050405020304" charset="0"/>
            </a:endParaRPr>
          </a:p>
          <a:p>
            <a:pPr marL="285750" lvl="0" indent="-285750" algn="l" rtl="0">
              <a:spcBef>
                <a:spcPts val="0"/>
              </a:spcBef>
              <a:spcAft>
                <a:spcPts val="0"/>
              </a:spcAft>
              <a:buClr>
                <a:srgbClr val="FFFFFF"/>
              </a:buClr>
              <a:buSzPts val="1100"/>
              <a:buFont typeface="Wingdings" panose="05000000000000000000" charset="0"/>
              <a:buChar char="v"/>
            </a:pPr>
            <a:r>
              <a:rPr lang="en-US" altLang="en-GB">
                <a:latin typeface="Times New Roman" panose="02020603050405020304" charset="0"/>
                <a:cs typeface="Times New Roman" panose="02020603050405020304" charset="0"/>
              </a:rPr>
              <a:t>It helps to easily understand the laws using voice recognition.</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US" altLang="en-GB">
              <a:latin typeface="Times New Roman" panose="02020603050405020304" charset="0"/>
              <a:cs typeface="Times New Roman" panose="02020603050405020304" charset="0"/>
            </a:endParaRPr>
          </a:p>
          <a:p>
            <a:pPr marL="285750" lvl="0" indent="-285750" algn="l" rtl="0">
              <a:spcBef>
                <a:spcPts val="0"/>
              </a:spcBef>
              <a:spcAft>
                <a:spcPts val="0"/>
              </a:spcAft>
              <a:buClr>
                <a:srgbClr val="FFFFFF"/>
              </a:buClr>
              <a:buSzPts val="1100"/>
              <a:buFont typeface="Wingdings" panose="05000000000000000000" charset="0"/>
              <a:buChar char="v"/>
            </a:pPr>
            <a:r>
              <a:rPr lang="en-US" altLang="en-GB">
                <a:latin typeface="Times New Roman" panose="02020603050405020304" charset="0"/>
                <a:cs typeface="Times New Roman" panose="02020603050405020304" charset="0"/>
                <a:sym typeface="+mn-ea"/>
              </a:rPr>
              <a:t>The Umpires can cross check the laws incase of any unclear and unknown decisions.</a:t>
            </a:r>
            <a:endParaRPr lang="en-US" altLang="en-GB">
              <a:latin typeface="Times New Roman" panose="02020603050405020304" charset="0"/>
              <a:cs typeface="Times New Roman" panose="02020603050405020304" charset="0"/>
              <a:sym typeface="+mn-ea"/>
            </a:endParaRPr>
          </a:p>
          <a:p>
            <a:pPr marL="285750" lvl="0" indent="-285750" algn="l" rtl="0">
              <a:spcBef>
                <a:spcPts val="0"/>
              </a:spcBef>
              <a:spcAft>
                <a:spcPts val="0"/>
              </a:spcAft>
              <a:buClr>
                <a:srgbClr val="FFFFFF"/>
              </a:buClr>
              <a:buSzPts val="1100"/>
              <a:buFont typeface="Wingdings" panose="05000000000000000000" charset="0"/>
              <a:buChar char="v"/>
            </a:pPr>
            <a:endParaRPr lang="en-US" altLang="en-GB">
              <a:latin typeface="Times New Roman" panose="02020603050405020304" charset="0"/>
              <a:cs typeface="Times New Roman" panose="02020603050405020304" charset="0"/>
              <a:sym typeface="+mn-ea"/>
            </a:endParaRPr>
          </a:p>
          <a:p>
            <a:pPr marL="285750" lvl="0" indent="-285750" algn="l" rtl="0">
              <a:spcBef>
                <a:spcPts val="0"/>
              </a:spcBef>
              <a:spcAft>
                <a:spcPts val="0"/>
              </a:spcAft>
              <a:buClr>
                <a:srgbClr val="FFFFFF"/>
              </a:buClr>
              <a:buSzPts val="1100"/>
              <a:buFont typeface="Wingdings" panose="05000000000000000000" charset="0"/>
              <a:buChar char="v"/>
            </a:pPr>
            <a:r>
              <a:rPr lang="en-US" altLang="en-GB">
                <a:latin typeface="Times New Roman" panose="02020603050405020304" charset="0"/>
                <a:cs typeface="Times New Roman" panose="02020603050405020304" charset="0"/>
                <a:sym typeface="+mn-ea"/>
              </a:rPr>
              <a:t>Alan AI is used to search the laws with voice control.</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US" altLang="en-GB">
              <a:latin typeface="Times New Roman" panose="02020603050405020304" charset="0"/>
              <a:cs typeface="Times New Roman" panose="02020603050405020304" charset="0"/>
            </a:endParaRPr>
          </a:p>
          <a:p>
            <a:pPr marL="285750" lvl="0" indent="-285750" algn="l" rtl="0">
              <a:spcBef>
                <a:spcPts val="0"/>
              </a:spcBef>
              <a:spcAft>
                <a:spcPts val="0"/>
              </a:spcAft>
              <a:buClr>
                <a:srgbClr val="FFFFFF"/>
              </a:buClr>
              <a:buSzPts val="1100"/>
              <a:buFont typeface="Wingdings" panose="05000000000000000000" charset="0"/>
              <a:buChar char="v"/>
            </a:pPr>
            <a:endParaRPr lang="en-US" altLang="en-GB">
              <a:latin typeface="Times New Roman" panose="02020603050405020304" charset="0"/>
              <a:cs typeface="Times New Roman" panose="02020603050405020304" charset="0"/>
            </a:endParaRPr>
          </a:p>
        </p:txBody>
      </p:sp>
      <p:grpSp>
        <p:nvGrpSpPr>
          <p:cNvPr id="1193" name="Google Shape;1193;p50"/>
          <p:cNvGrpSpPr/>
          <p:nvPr/>
        </p:nvGrpSpPr>
        <p:grpSpPr>
          <a:xfrm>
            <a:off x="7076181" y="2354031"/>
            <a:ext cx="1366887" cy="1355500"/>
            <a:chOff x="6807401" y="2141305"/>
            <a:chExt cx="1622225" cy="1608711"/>
          </a:xfrm>
        </p:grpSpPr>
        <p:grpSp>
          <p:nvGrpSpPr>
            <p:cNvPr id="1194" name="Google Shape;1194;p50"/>
            <p:cNvGrpSpPr/>
            <p:nvPr/>
          </p:nvGrpSpPr>
          <p:grpSpPr>
            <a:xfrm>
              <a:off x="6807401" y="2141305"/>
              <a:ext cx="1622225" cy="1608711"/>
              <a:chOff x="1586300" y="3360150"/>
              <a:chExt cx="1278450" cy="1267800"/>
            </a:xfrm>
          </p:grpSpPr>
          <p:sp>
            <p:nvSpPr>
              <p:cNvPr id="1195" name="Google Shape;1195;p50"/>
              <p:cNvSpPr/>
              <p:nvPr/>
            </p:nvSpPr>
            <p:spPr>
              <a:xfrm>
                <a:off x="2441075" y="3498125"/>
                <a:ext cx="213525" cy="441825"/>
              </a:xfrm>
              <a:custGeom>
                <a:avLst/>
                <a:gdLst/>
                <a:ahLst/>
                <a:cxnLst/>
                <a:rect l="l" t="t" r="r" b="b"/>
                <a:pathLst>
                  <a:path w="8541" h="17673" extrusionOk="0">
                    <a:moveTo>
                      <a:pt x="5069" y="0"/>
                    </a:moveTo>
                    <a:cubicBezTo>
                      <a:pt x="4692" y="0"/>
                      <a:pt x="4202" y="228"/>
                      <a:pt x="3570" y="861"/>
                    </a:cubicBezTo>
                    <a:cubicBezTo>
                      <a:pt x="1368" y="2962"/>
                      <a:pt x="101" y="5864"/>
                      <a:pt x="1" y="8900"/>
                    </a:cubicBezTo>
                    <a:lnTo>
                      <a:pt x="34" y="8866"/>
                    </a:lnTo>
                    <a:lnTo>
                      <a:pt x="7239" y="16038"/>
                    </a:lnTo>
                    <a:cubicBezTo>
                      <a:pt x="7239" y="16038"/>
                      <a:pt x="7373" y="16205"/>
                      <a:pt x="7606" y="16472"/>
                    </a:cubicBezTo>
                    <a:cubicBezTo>
                      <a:pt x="7940" y="16839"/>
                      <a:pt x="8240" y="17239"/>
                      <a:pt x="8540" y="17673"/>
                    </a:cubicBezTo>
                    <a:lnTo>
                      <a:pt x="6272" y="1528"/>
                    </a:lnTo>
                    <a:cubicBezTo>
                      <a:pt x="6272" y="1528"/>
                      <a:pt x="6046" y="0"/>
                      <a:pt x="50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50"/>
              <p:cNvSpPr/>
              <p:nvPr/>
            </p:nvSpPr>
            <p:spPr>
              <a:xfrm>
                <a:off x="2416075" y="4368975"/>
                <a:ext cx="233525" cy="229775"/>
              </a:xfrm>
              <a:custGeom>
                <a:avLst/>
                <a:gdLst/>
                <a:ahLst/>
                <a:cxnLst/>
                <a:rect l="l" t="t" r="r" b="b"/>
                <a:pathLst>
                  <a:path w="9341" h="9191" extrusionOk="0">
                    <a:moveTo>
                      <a:pt x="6993" y="1"/>
                    </a:moveTo>
                    <a:cubicBezTo>
                      <a:pt x="6596" y="1"/>
                      <a:pt x="6204" y="151"/>
                      <a:pt x="5904" y="451"/>
                    </a:cubicBezTo>
                    <a:lnTo>
                      <a:pt x="0" y="6356"/>
                    </a:lnTo>
                    <a:lnTo>
                      <a:pt x="2835" y="9191"/>
                    </a:lnTo>
                    <a:lnTo>
                      <a:pt x="8740" y="3287"/>
                    </a:lnTo>
                    <a:cubicBezTo>
                      <a:pt x="9340" y="2653"/>
                      <a:pt x="9340" y="1685"/>
                      <a:pt x="8740" y="1085"/>
                    </a:cubicBezTo>
                    <a:lnTo>
                      <a:pt x="8106" y="451"/>
                    </a:lnTo>
                    <a:cubicBezTo>
                      <a:pt x="7789" y="151"/>
                      <a:pt x="7389" y="1"/>
                      <a:pt x="69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50"/>
              <p:cNvSpPr/>
              <p:nvPr/>
            </p:nvSpPr>
            <p:spPr>
              <a:xfrm>
                <a:off x="1643000" y="3527050"/>
                <a:ext cx="420325" cy="420400"/>
              </a:xfrm>
              <a:custGeom>
                <a:avLst/>
                <a:gdLst/>
                <a:ahLst/>
                <a:cxnLst/>
                <a:rect l="l" t="t" r="r" b="b"/>
                <a:pathLst>
                  <a:path w="16813" h="16816" extrusionOk="0">
                    <a:moveTo>
                      <a:pt x="3923" y="0"/>
                    </a:moveTo>
                    <a:cubicBezTo>
                      <a:pt x="3098" y="0"/>
                      <a:pt x="2136" y="409"/>
                      <a:pt x="1369" y="1205"/>
                    </a:cubicBezTo>
                    <a:cubicBezTo>
                      <a:pt x="435" y="2105"/>
                      <a:pt x="1" y="3273"/>
                      <a:pt x="168" y="4207"/>
                    </a:cubicBezTo>
                    <a:lnTo>
                      <a:pt x="12777" y="16816"/>
                    </a:lnTo>
                    <a:cubicBezTo>
                      <a:pt x="13144" y="16282"/>
                      <a:pt x="13544" y="15782"/>
                      <a:pt x="14011" y="15315"/>
                    </a:cubicBezTo>
                    <a:lnTo>
                      <a:pt x="16813" y="12479"/>
                    </a:lnTo>
                    <a:lnTo>
                      <a:pt x="4337" y="37"/>
                    </a:lnTo>
                    <a:cubicBezTo>
                      <a:pt x="4204" y="13"/>
                      <a:pt x="4065" y="0"/>
                      <a:pt x="392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50"/>
              <p:cNvSpPr/>
              <p:nvPr/>
            </p:nvSpPr>
            <p:spPr>
              <a:xfrm>
                <a:off x="1586300" y="3708875"/>
                <a:ext cx="399475" cy="505450"/>
              </a:xfrm>
              <a:custGeom>
                <a:avLst/>
                <a:gdLst/>
                <a:ahLst/>
                <a:cxnLst/>
                <a:rect l="l" t="t" r="r" b="b"/>
                <a:pathLst>
                  <a:path w="15979" h="20218" extrusionOk="0">
                    <a:moveTo>
                      <a:pt x="4229" y="1"/>
                    </a:moveTo>
                    <a:cubicBezTo>
                      <a:pt x="3378" y="1"/>
                      <a:pt x="2404" y="430"/>
                      <a:pt x="1602" y="1204"/>
                    </a:cubicBezTo>
                    <a:cubicBezTo>
                      <a:pt x="334" y="2505"/>
                      <a:pt x="1" y="4272"/>
                      <a:pt x="901" y="5140"/>
                    </a:cubicBezTo>
                    <a:lnTo>
                      <a:pt x="15979" y="20217"/>
                    </a:lnTo>
                    <a:cubicBezTo>
                      <a:pt x="13444" y="17449"/>
                      <a:pt x="12943" y="13412"/>
                      <a:pt x="14711" y="10110"/>
                    </a:cubicBezTo>
                    <a:lnTo>
                      <a:pt x="4637" y="36"/>
                    </a:lnTo>
                    <a:cubicBezTo>
                      <a:pt x="4506" y="13"/>
                      <a:pt x="4369" y="1"/>
                      <a:pt x="422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50"/>
              <p:cNvSpPr/>
              <p:nvPr/>
            </p:nvSpPr>
            <p:spPr>
              <a:xfrm>
                <a:off x="1773100" y="3424475"/>
                <a:ext cx="410325" cy="402900"/>
              </a:xfrm>
              <a:custGeom>
                <a:avLst/>
                <a:gdLst/>
                <a:ahLst/>
                <a:cxnLst/>
                <a:rect l="l" t="t" r="r" b="b"/>
                <a:pathLst>
                  <a:path w="16413" h="16116" extrusionOk="0">
                    <a:moveTo>
                      <a:pt x="3956" y="0"/>
                    </a:moveTo>
                    <a:cubicBezTo>
                      <a:pt x="3130" y="0"/>
                      <a:pt x="2164" y="409"/>
                      <a:pt x="1368" y="1205"/>
                    </a:cubicBezTo>
                    <a:cubicBezTo>
                      <a:pt x="434" y="2139"/>
                      <a:pt x="1" y="3340"/>
                      <a:pt x="201" y="4240"/>
                    </a:cubicBezTo>
                    <a:lnTo>
                      <a:pt x="12076" y="16115"/>
                    </a:lnTo>
                    <a:lnTo>
                      <a:pt x="14911" y="13313"/>
                    </a:lnTo>
                    <a:cubicBezTo>
                      <a:pt x="15345" y="12846"/>
                      <a:pt x="15879" y="12446"/>
                      <a:pt x="16412" y="12079"/>
                    </a:cubicBezTo>
                    <a:lnTo>
                      <a:pt x="4370" y="37"/>
                    </a:lnTo>
                    <a:cubicBezTo>
                      <a:pt x="4237" y="13"/>
                      <a:pt x="4099" y="0"/>
                      <a:pt x="395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0"/>
              <p:cNvSpPr/>
              <p:nvPr/>
            </p:nvSpPr>
            <p:spPr>
              <a:xfrm>
                <a:off x="1942400" y="3360150"/>
                <a:ext cx="497875" cy="380500"/>
              </a:xfrm>
              <a:custGeom>
                <a:avLst/>
                <a:gdLst/>
                <a:ahLst/>
                <a:cxnLst/>
                <a:rect l="l" t="t" r="r" b="b"/>
                <a:pathLst>
                  <a:path w="19915" h="15220" extrusionOk="0">
                    <a:moveTo>
                      <a:pt x="3932" y="0"/>
                    </a:moveTo>
                    <a:cubicBezTo>
                      <a:pt x="3090" y="0"/>
                      <a:pt x="2117" y="427"/>
                      <a:pt x="1334" y="1209"/>
                    </a:cubicBezTo>
                    <a:cubicBezTo>
                      <a:pt x="400" y="2143"/>
                      <a:pt x="0" y="3311"/>
                      <a:pt x="167" y="4245"/>
                    </a:cubicBezTo>
                    <a:lnTo>
                      <a:pt x="10241" y="14319"/>
                    </a:lnTo>
                    <a:cubicBezTo>
                      <a:pt x="11539" y="13621"/>
                      <a:pt x="12960" y="13279"/>
                      <a:pt x="14376" y="13279"/>
                    </a:cubicBezTo>
                    <a:cubicBezTo>
                      <a:pt x="16344" y="13279"/>
                      <a:pt x="18304" y="13939"/>
                      <a:pt x="19914" y="15219"/>
                    </a:cubicBezTo>
                    <a:lnTo>
                      <a:pt x="19514" y="14852"/>
                    </a:lnTo>
                    <a:lnTo>
                      <a:pt x="19547" y="14819"/>
                    </a:lnTo>
                    <a:lnTo>
                      <a:pt x="5271" y="509"/>
                    </a:lnTo>
                    <a:cubicBezTo>
                      <a:pt x="4926" y="164"/>
                      <a:pt x="4454" y="0"/>
                      <a:pt x="39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0"/>
              <p:cNvSpPr/>
              <p:nvPr/>
            </p:nvSpPr>
            <p:spPr>
              <a:xfrm>
                <a:off x="1910700" y="3692050"/>
                <a:ext cx="954050" cy="935900"/>
              </a:xfrm>
              <a:custGeom>
                <a:avLst/>
                <a:gdLst/>
                <a:ahLst/>
                <a:cxnLst/>
                <a:rect l="l" t="t" r="r" b="b"/>
                <a:pathLst>
                  <a:path w="38162" h="37436" extrusionOk="0">
                    <a:moveTo>
                      <a:pt x="16249" y="4353"/>
                    </a:moveTo>
                    <a:cubicBezTo>
                      <a:pt x="16712" y="4353"/>
                      <a:pt x="17180" y="4530"/>
                      <a:pt x="17546" y="4879"/>
                    </a:cubicBezTo>
                    <a:lnTo>
                      <a:pt x="22250" y="9582"/>
                    </a:lnTo>
                    <a:cubicBezTo>
                      <a:pt x="22950" y="10316"/>
                      <a:pt x="22950" y="11450"/>
                      <a:pt x="22250" y="12151"/>
                    </a:cubicBezTo>
                    <a:lnTo>
                      <a:pt x="12843" y="21591"/>
                    </a:lnTo>
                    <a:cubicBezTo>
                      <a:pt x="12710" y="21691"/>
                      <a:pt x="12610" y="21757"/>
                      <a:pt x="12476" y="21858"/>
                    </a:cubicBezTo>
                    <a:cubicBezTo>
                      <a:pt x="12192" y="22020"/>
                      <a:pt x="11875" y="22100"/>
                      <a:pt x="11559" y="22100"/>
                    </a:cubicBezTo>
                    <a:cubicBezTo>
                      <a:pt x="11095" y="22100"/>
                      <a:pt x="10632" y="21928"/>
                      <a:pt x="10275" y="21591"/>
                    </a:cubicBezTo>
                    <a:lnTo>
                      <a:pt x="5538" y="16854"/>
                    </a:lnTo>
                    <a:cubicBezTo>
                      <a:pt x="4904" y="16220"/>
                      <a:pt x="4837" y="15186"/>
                      <a:pt x="5404" y="14486"/>
                    </a:cubicBezTo>
                    <a:cubicBezTo>
                      <a:pt x="5471" y="14419"/>
                      <a:pt x="5505" y="14352"/>
                      <a:pt x="5538" y="14285"/>
                    </a:cubicBezTo>
                    <a:lnTo>
                      <a:pt x="5871" y="13985"/>
                    </a:lnTo>
                    <a:lnTo>
                      <a:pt x="10041" y="9816"/>
                    </a:lnTo>
                    <a:lnTo>
                      <a:pt x="10508" y="9382"/>
                    </a:lnTo>
                    <a:lnTo>
                      <a:pt x="14678" y="5179"/>
                    </a:lnTo>
                    <a:lnTo>
                      <a:pt x="14978" y="4879"/>
                    </a:lnTo>
                    <a:cubicBezTo>
                      <a:pt x="15045" y="4812"/>
                      <a:pt x="15111" y="4779"/>
                      <a:pt x="15178" y="4712"/>
                    </a:cubicBezTo>
                    <a:cubicBezTo>
                      <a:pt x="15493" y="4472"/>
                      <a:pt x="15869" y="4353"/>
                      <a:pt x="16249" y="4353"/>
                    </a:cubicBezTo>
                    <a:close/>
                    <a:moveTo>
                      <a:pt x="26820" y="14552"/>
                    </a:moveTo>
                    <a:lnTo>
                      <a:pt x="27454" y="14586"/>
                    </a:lnTo>
                    <a:cubicBezTo>
                      <a:pt x="27353" y="16821"/>
                      <a:pt x="25852" y="19422"/>
                      <a:pt x="22984" y="22291"/>
                    </a:cubicBezTo>
                    <a:cubicBezTo>
                      <a:pt x="20115" y="25160"/>
                      <a:pt x="17513" y="26661"/>
                      <a:pt x="15278" y="26761"/>
                    </a:cubicBezTo>
                    <a:lnTo>
                      <a:pt x="15245" y="26094"/>
                    </a:lnTo>
                    <a:cubicBezTo>
                      <a:pt x="17280" y="26027"/>
                      <a:pt x="19781" y="24526"/>
                      <a:pt x="22517" y="21824"/>
                    </a:cubicBezTo>
                    <a:cubicBezTo>
                      <a:pt x="25952" y="18388"/>
                      <a:pt x="26753" y="15987"/>
                      <a:pt x="26820" y="14552"/>
                    </a:cubicBezTo>
                    <a:close/>
                    <a:moveTo>
                      <a:pt x="15659" y="1"/>
                    </a:moveTo>
                    <a:cubicBezTo>
                      <a:pt x="14238" y="1"/>
                      <a:pt x="12812" y="342"/>
                      <a:pt x="11509" y="1043"/>
                    </a:cubicBezTo>
                    <a:cubicBezTo>
                      <a:pt x="11309" y="1143"/>
                      <a:pt x="11109" y="1243"/>
                      <a:pt x="10908" y="1376"/>
                    </a:cubicBezTo>
                    <a:cubicBezTo>
                      <a:pt x="10375" y="1743"/>
                      <a:pt x="9841" y="2143"/>
                      <a:pt x="9407" y="2610"/>
                    </a:cubicBezTo>
                    <a:lnTo>
                      <a:pt x="6572" y="5412"/>
                    </a:lnTo>
                    <a:lnTo>
                      <a:pt x="6105" y="5879"/>
                    </a:lnTo>
                    <a:lnTo>
                      <a:pt x="3303" y="8715"/>
                    </a:lnTo>
                    <a:cubicBezTo>
                      <a:pt x="2836" y="9182"/>
                      <a:pt x="2436" y="9682"/>
                      <a:pt x="2069" y="10216"/>
                    </a:cubicBezTo>
                    <a:cubicBezTo>
                      <a:pt x="1969" y="10416"/>
                      <a:pt x="1835" y="10616"/>
                      <a:pt x="1735" y="10783"/>
                    </a:cubicBezTo>
                    <a:cubicBezTo>
                      <a:pt x="1" y="14085"/>
                      <a:pt x="501" y="18122"/>
                      <a:pt x="3003" y="20890"/>
                    </a:cubicBezTo>
                    <a:cubicBezTo>
                      <a:pt x="3103" y="20990"/>
                      <a:pt x="3170" y="21124"/>
                      <a:pt x="3270" y="21224"/>
                    </a:cubicBezTo>
                    <a:lnTo>
                      <a:pt x="9407" y="27328"/>
                    </a:lnTo>
                    <a:cubicBezTo>
                      <a:pt x="9407" y="27328"/>
                      <a:pt x="9541" y="27462"/>
                      <a:pt x="9808" y="27695"/>
                    </a:cubicBezTo>
                    <a:cubicBezTo>
                      <a:pt x="10808" y="28596"/>
                      <a:pt x="12009" y="29229"/>
                      <a:pt x="13310" y="29596"/>
                    </a:cubicBezTo>
                    <a:cubicBezTo>
                      <a:pt x="14279" y="29881"/>
                      <a:pt x="15272" y="30045"/>
                      <a:pt x="16268" y="30045"/>
                    </a:cubicBezTo>
                    <a:cubicBezTo>
                      <a:pt x="16439" y="30045"/>
                      <a:pt x="16609" y="30040"/>
                      <a:pt x="16779" y="30030"/>
                    </a:cubicBezTo>
                    <a:lnTo>
                      <a:pt x="16879" y="30030"/>
                    </a:lnTo>
                    <a:lnTo>
                      <a:pt x="17480" y="29963"/>
                    </a:lnTo>
                    <a:cubicBezTo>
                      <a:pt x="20282" y="29630"/>
                      <a:pt x="23117" y="28062"/>
                      <a:pt x="25919" y="25293"/>
                    </a:cubicBezTo>
                    <a:cubicBezTo>
                      <a:pt x="27187" y="24026"/>
                      <a:pt x="28287" y="22591"/>
                      <a:pt x="29188" y="21057"/>
                    </a:cubicBezTo>
                    <a:lnTo>
                      <a:pt x="29755" y="21357"/>
                    </a:lnTo>
                    <a:cubicBezTo>
                      <a:pt x="28821" y="22958"/>
                      <a:pt x="27687" y="24426"/>
                      <a:pt x="26353" y="25727"/>
                    </a:cubicBezTo>
                    <a:cubicBezTo>
                      <a:pt x="23417" y="28662"/>
                      <a:pt x="20382" y="30297"/>
                      <a:pt x="17346" y="30597"/>
                    </a:cubicBezTo>
                    <a:lnTo>
                      <a:pt x="19715" y="32966"/>
                    </a:lnTo>
                    <a:lnTo>
                      <a:pt x="25652" y="27028"/>
                    </a:lnTo>
                    <a:cubicBezTo>
                      <a:pt x="26086" y="26594"/>
                      <a:pt x="26645" y="26377"/>
                      <a:pt x="27203" y="26377"/>
                    </a:cubicBezTo>
                    <a:cubicBezTo>
                      <a:pt x="27762" y="26377"/>
                      <a:pt x="28321" y="26594"/>
                      <a:pt x="28754" y="27028"/>
                    </a:cubicBezTo>
                    <a:lnTo>
                      <a:pt x="29422" y="27695"/>
                    </a:lnTo>
                    <a:cubicBezTo>
                      <a:pt x="30256" y="28562"/>
                      <a:pt x="30256" y="29930"/>
                      <a:pt x="29422" y="30797"/>
                    </a:cubicBezTo>
                    <a:lnTo>
                      <a:pt x="23484" y="36735"/>
                    </a:lnTo>
                    <a:lnTo>
                      <a:pt x="24218" y="37435"/>
                    </a:lnTo>
                    <a:lnTo>
                      <a:pt x="38161" y="23492"/>
                    </a:lnTo>
                    <a:lnTo>
                      <a:pt x="30689" y="16020"/>
                    </a:lnTo>
                    <a:cubicBezTo>
                      <a:pt x="30756" y="14886"/>
                      <a:pt x="30622" y="13718"/>
                      <a:pt x="30289" y="12618"/>
                    </a:cubicBezTo>
                    <a:cubicBezTo>
                      <a:pt x="29922" y="11317"/>
                      <a:pt x="29288" y="10116"/>
                      <a:pt x="28388" y="9115"/>
                    </a:cubicBezTo>
                    <a:cubicBezTo>
                      <a:pt x="28154" y="8848"/>
                      <a:pt x="28021" y="8681"/>
                      <a:pt x="28021" y="8681"/>
                    </a:cubicBezTo>
                    <a:lnTo>
                      <a:pt x="21883" y="2577"/>
                    </a:lnTo>
                    <a:cubicBezTo>
                      <a:pt x="21649" y="2344"/>
                      <a:pt x="21416" y="2143"/>
                      <a:pt x="21182" y="1910"/>
                    </a:cubicBezTo>
                    <a:cubicBezTo>
                      <a:pt x="19576" y="652"/>
                      <a:pt x="17623" y="1"/>
                      <a:pt x="1565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50"/>
              <p:cNvSpPr/>
              <p:nvPr/>
            </p:nvSpPr>
            <p:spPr>
              <a:xfrm>
                <a:off x="2049975" y="3816725"/>
                <a:ext cx="416975" cy="411550"/>
              </a:xfrm>
              <a:custGeom>
                <a:avLst/>
                <a:gdLst/>
                <a:ahLst/>
                <a:cxnLst/>
                <a:rect l="l" t="t" r="r" b="b"/>
                <a:pathLst>
                  <a:path w="16679" h="16462" extrusionOk="0">
                    <a:moveTo>
                      <a:pt x="10691" y="0"/>
                    </a:moveTo>
                    <a:cubicBezTo>
                      <a:pt x="10399" y="0"/>
                      <a:pt x="10107" y="109"/>
                      <a:pt x="9874" y="325"/>
                    </a:cubicBezTo>
                    <a:lnTo>
                      <a:pt x="434" y="9765"/>
                    </a:lnTo>
                    <a:cubicBezTo>
                      <a:pt x="0" y="10232"/>
                      <a:pt x="0" y="10966"/>
                      <a:pt x="434" y="11400"/>
                    </a:cubicBezTo>
                    <a:lnTo>
                      <a:pt x="5171" y="16137"/>
                    </a:lnTo>
                    <a:cubicBezTo>
                      <a:pt x="5387" y="16354"/>
                      <a:pt x="5679" y="16462"/>
                      <a:pt x="5975" y="16462"/>
                    </a:cubicBezTo>
                    <a:cubicBezTo>
                      <a:pt x="6271" y="16462"/>
                      <a:pt x="6572" y="16354"/>
                      <a:pt x="6805" y="16137"/>
                    </a:cubicBezTo>
                    <a:lnTo>
                      <a:pt x="16245" y="6697"/>
                    </a:lnTo>
                    <a:cubicBezTo>
                      <a:pt x="16679" y="6230"/>
                      <a:pt x="16679" y="5496"/>
                      <a:pt x="16245" y="5062"/>
                    </a:cubicBezTo>
                    <a:lnTo>
                      <a:pt x="11508" y="325"/>
                    </a:lnTo>
                    <a:cubicBezTo>
                      <a:pt x="11275" y="109"/>
                      <a:pt x="10983" y="0"/>
                      <a:pt x="1069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3" name="Google Shape;1203;p50"/>
            <p:cNvGrpSpPr/>
            <p:nvPr/>
          </p:nvGrpSpPr>
          <p:grpSpPr>
            <a:xfrm>
              <a:off x="6807401" y="2141305"/>
              <a:ext cx="1622225" cy="1608711"/>
              <a:chOff x="1586300" y="3360150"/>
              <a:chExt cx="1278450" cy="1267800"/>
            </a:xfrm>
          </p:grpSpPr>
          <p:sp>
            <p:nvSpPr>
              <p:cNvPr id="1204" name="Google Shape;1204;p50"/>
              <p:cNvSpPr/>
              <p:nvPr/>
            </p:nvSpPr>
            <p:spPr>
              <a:xfrm>
                <a:off x="2441075" y="3498125"/>
                <a:ext cx="213525" cy="441825"/>
              </a:xfrm>
              <a:custGeom>
                <a:avLst/>
                <a:gdLst/>
                <a:ahLst/>
                <a:cxnLst/>
                <a:rect l="l" t="t" r="r" b="b"/>
                <a:pathLst>
                  <a:path w="8541" h="17673" extrusionOk="0">
                    <a:moveTo>
                      <a:pt x="5069" y="0"/>
                    </a:moveTo>
                    <a:cubicBezTo>
                      <a:pt x="4692" y="0"/>
                      <a:pt x="4202" y="228"/>
                      <a:pt x="3570" y="861"/>
                    </a:cubicBezTo>
                    <a:cubicBezTo>
                      <a:pt x="1368" y="2962"/>
                      <a:pt x="101" y="5864"/>
                      <a:pt x="1" y="8900"/>
                    </a:cubicBezTo>
                    <a:lnTo>
                      <a:pt x="34" y="8866"/>
                    </a:lnTo>
                    <a:lnTo>
                      <a:pt x="7239" y="16038"/>
                    </a:lnTo>
                    <a:cubicBezTo>
                      <a:pt x="7239" y="16038"/>
                      <a:pt x="7373" y="16205"/>
                      <a:pt x="7606" y="16472"/>
                    </a:cubicBezTo>
                    <a:cubicBezTo>
                      <a:pt x="7940" y="16839"/>
                      <a:pt x="8240" y="17239"/>
                      <a:pt x="8540" y="17673"/>
                    </a:cubicBezTo>
                    <a:lnTo>
                      <a:pt x="6272" y="1528"/>
                    </a:lnTo>
                    <a:cubicBezTo>
                      <a:pt x="6272" y="1528"/>
                      <a:pt x="6046" y="0"/>
                      <a:pt x="5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50"/>
              <p:cNvSpPr/>
              <p:nvPr/>
            </p:nvSpPr>
            <p:spPr>
              <a:xfrm>
                <a:off x="2416075" y="4368975"/>
                <a:ext cx="233525" cy="229775"/>
              </a:xfrm>
              <a:custGeom>
                <a:avLst/>
                <a:gdLst/>
                <a:ahLst/>
                <a:cxnLst/>
                <a:rect l="l" t="t" r="r" b="b"/>
                <a:pathLst>
                  <a:path w="9341" h="9191" extrusionOk="0">
                    <a:moveTo>
                      <a:pt x="6993" y="1"/>
                    </a:moveTo>
                    <a:cubicBezTo>
                      <a:pt x="6596" y="1"/>
                      <a:pt x="6204" y="151"/>
                      <a:pt x="5904" y="451"/>
                    </a:cubicBezTo>
                    <a:lnTo>
                      <a:pt x="0" y="6356"/>
                    </a:lnTo>
                    <a:lnTo>
                      <a:pt x="2835" y="9191"/>
                    </a:lnTo>
                    <a:lnTo>
                      <a:pt x="8740" y="3287"/>
                    </a:lnTo>
                    <a:cubicBezTo>
                      <a:pt x="9340" y="2653"/>
                      <a:pt x="9340" y="1685"/>
                      <a:pt x="8740" y="1085"/>
                    </a:cubicBezTo>
                    <a:lnTo>
                      <a:pt x="8106" y="451"/>
                    </a:lnTo>
                    <a:cubicBezTo>
                      <a:pt x="7789" y="151"/>
                      <a:pt x="7389" y="1"/>
                      <a:pt x="69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50"/>
              <p:cNvSpPr/>
              <p:nvPr/>
            </p:nvSpPr>
            <p:spPr>
              <a:xfrm>
                <a:off x="1643000" y="3527050"/>
                <a:ext cx="420325" cy="420400"/>
              </a:xfrm>
              <a:custGeom>
                <a:avLst/>
                <a:gdLst/>
                <a:ahLst/>
                <a:cxnLst/>
                <a:rect l="l" t="t" r="r" b="b"/>
                <a:pathLst>
                  <a:path w="16813" h="16816" extrusionOk="0">
                    <a:moveTo>
                      <a:pt x="3923" y="0"/>
                    </a:moveTo>
                    <a:cubicBezTo>
                      <a:pt x="3098" y="0"/>
                      <a:pt x="2136" y="409"/>
                      <a:pt x="1369" y="1205"/>
                    </a:cubicBezTo>
                    <a:cubicBezTo>
                      <a:pt x="435" y="2105"/>
                      <a:pt x="1" y="3273"/>
                      <a:pt x="168" y="4207"/>
                    </a:cubicBezTo>
                    <a:lnTo>
                      <a:pt x="12777" y="16816"/>
                    </a:lnTo>
                    <a:cubicBezTo>
                      <a:pt x="13144" y="16282"/>
                      <a:pt x="13544" y="15782"/>
                      <a:pt x="14011" y="15315"/>
                    </a:cubicBezTo>
                    <a:lnTo>
                      <a:pt x="16813" y="12479"/>
                    </a:lnTo>
                    <a:lnTo>
                      <a:pt x="4337" y="37"/>
                    </a:lnTo>
                    <a:cubicBezTo>
                      <a:pt x="4204" y="13"/>
                      <a:pt x="4065" y="0"/>
                      <a:pt x="3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50"/>
              <p:cNvSpPr/>
              <p:nvPr/>
            </p:nvSpPr>
            <p:spPr>
              <a:xfrm>
                <a:off x="1586300" y="3708875"/>
                <a:ext cx="399475" cy="505450"/>
              </a:xfrm>
              <a:custGeom>
                <a:avLst/>
                <a:gdLst/>
                <a:ahLst/>
                <a:cxnLst/>
                <a:rect l="l" t="t" r="r" b="b"/>
                <a:pathLst>
                  <a:path w="15979" h="20218" extrusionOk="0">
                    <a:moveTo>
                      <a:pt x="4229" y="1"/>
                    </a:moveTo>
                    <a:cubicBezTo>
                      <a:pt x="3378" y="1"/>
                      <a:pt x="2404" y="430"/>
                      <a:pt x="1602" y="1204"/>
                    </a:cubicBezTo>
                    <a:cubicBezTo>
                      <a:pt x="334" y="2505"/>
                      <a:pt x="1" y="4272"/>
                      <a:pt x="901" y="5140"/>
                    </a:cubicBezTo>
                    <a:lnTo>
                      <a:pt x="15979" y="20217"/>
                    </a:lnTo>
                    <a:cubicBezTo>
                      <a:pt x="13444" y="17449"/>
                      <a:pt x="12943" y="13412"/>
                      <a:pt x="14711" y="10110"/>
                    </a:cubicBezTo>
                    <a:lnTo>
                      <a:pt x="4637" y="36"/>
                    </a:lnTo>
                    <a:cubicBezTo>
                      <a:pt x="4506" y="13"/>
                      <a:pt x="4369" y="1"/>
                      <a:pt x="4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50"/>
              <p:cNvSpPr/>
              <p:nvPr/>
            </p:nvSpPr>
            <p:spPr>
              <a:xfrm>
                <a:off x="1773100" y="3424475"/>
                <a:ext cx="410325" cy="402900"/>
              </a:xfrm>
              <a:custGeom>
                <a:avLst/>
                <a:gdLst/>
                <a:ahLst/>
                <a:cxnLst/>
                <a:rect l="l" t="t" r="r" b="b"/>
                <a:pathLst>
                  <a:path w="16413" h="16116" extrusionOk="0">
                    <a:moveTo>
                      <a:pt x="3956" y="0"/>
                    </a:moveTo>
                    <a:cubicBezTo>
                      <a:pt x="3130" y="0"/>
                      <a:pt x="2164" y="409"/>
                      <a:pt x="1368" y="1205"/>
                    </a:cubicBezTo>
                    <a:cubicBezTo>
                      <a:pt x="434" y="2139"/>
                      <a:pt x="1" y="3340"/>
                      <a:pt x="201" y="4240"/>
                    </a:cubicBezTo>
                    <a:lnTo>
                      <a:pt x="12076" y="16115"/>
                    </a:lnTo>
                    <a:lnTo>
                      <a:pt x="14911" y="13313"/>
                    </a:lnTo>
                    <a:cubicBezTo>
                      <a:pt x="15345" y="12846"/>
                      <a:pt x="15879" y="12446"/>
                      <a:pt x="16412" y="12079"/>
                    </a:cubicBezTo>
                    <a:lnTo>
                      <a:pt x="4370" y="37"/>
                    </a:lnTo>
                    <a:cubicBezTo>
                      <a:pt x="4237" y="13"/>
                      <a:pt x="4099" y="0"/>
                      <a:pt x="39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50"/>
              <p:cNvSpPr/>
              <p:nvPr/>
            </p:nvSpPr>
            <p:spPr>
              <a:xfrm>
                <a:off x="1942400" y="3360150"/>
                <a:ext cx="497875" cy="380500"/>
              </a:xfrm>
              <a:custGeom>
                <a:avLst/>
                <a:gdLst/>
                <a:ahLst/>
                <a:cxnLst/>
                <a:rect l="l" t="t" r="r" b="b"/>
                <a:pathLst>
                  <a:path w="19915" h="15220" extrusionOk="0">
                    <a:moveTo>
                      <a:pt x="3932" y="0"/>
                    </a:moveTo>
                    <a:cubicBezTo>
                      <a:pt x="3090" y="0"/>
                      <a:pt x="2117" y="427"/>
                      <a:pt x="1334" y="1209"/>
                    </a:cubicBezTo>
                    <a:cubicBezTo>
                      <a:pt x="400" y="2143"/>
                      <a:pt x="0" y="3311"/>
                      <a:pt x="167" y="4245"/>
                    </a:cubicBezTo>
                    <a:lnTo>
                      <a:pt x="10241" y="14319"/>
                    </a:lnTo>
                    <a:cubicBezTo>
                      <a:pt x="11539" y="13621"/>
                      <a:pt x="12960" y="13279"/>
                      <a:pt x="14376" y="13279"/>
                    </a:cubicBezTo>
                    <a:cubicBezTo>
                      <a:pt x="16344" y="13279"/>
                      <a:pt x="18304" y="13939"/>
                      <a:pt x="19914" y="15219"/>
                    </a:cubicBezTo>
                    <a:lnTo>
                      <a:pt x="19514" y="14852"/>
                    </a:lnTo>
                    <a:lnTo>
                      <a:pt x="19547" y="14819"/>
                    </a:lnTo>
                    <a:lnTo>
                      <a:pt x="5271" y="509"/>
                    </a:lnTo>
                    <a:cubicBezTo>
                      <a:pt x="4926" y="164"/>
                      <a:pt x="4454" y="0"/>
                      <a:pt x="3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50"/>
              <p:cNvSpPr/>
              <p:nvPr/>
            </p:nvSpPr>
            <p:spPr>
              <a:xfrm>
                <a:off x="1910700" y="3692050"/>
                <a:ext cx="954050" cy="935900"/>
              </a:xfrm>
              <a:custGeom>
                <a:avLst/>
                <a:gdLst/>
                <a:ahLst/>
                <a:cxnLst/>
                <a:rect l="l" t="t" r="r" b="b"/>
                <a:pathLst>
                  <a:path w="38162" h="37436" extrusionOk="0">
                    <a:moveTo>
                      <a:pt x="16249" y="4353"/>
                    </a:moveTo>
                    <a:cubicBezTo>
                      <a:pt x="16712" y="4353"/>
                      <a:pt x="17180" y="4530"/>
                      <a:pt x="17546" y="4879"/>
                    </a:cubicBezTo>
                    <a:lnTo>
                      <a:pt x="22250" y="9582"/>
                    </a:lnTo>
                    <a:cubicBezTo>
                      <a:pt x="22950" y="10316"/>
                      <a:pt x="22950" y="11450"/>
                      <a:pt x="22250" y="12151"/>
                    </a:cubicBezTo>
                    <a:lnTo>
                      <a:pt x="12843" y="21591"/>
                    </a:lnTo>
                    <a:cubicBezTo>
                      <a:pt x="12710" y="21691"/>
                      <a:pt x="12610" y="21757"/>
                      <a:pt x="12476" y="21858"/>
                    </a:cubicBezTo>
                    <a:cubicBezTo>
                      <a:pt x="12192" y="22020"/>
                      <a:pt x="11875" y="22100"/>
                      <a:pt x="11559" y="22100"/>
                    </a:cubicBezTo>
                    <a:cubicBezTo>
                      <a:pt x="11095" y="22100"/>
                      <a:pt x="10632" y="21928"/>
                      <a:pt x="10275" y="21591"/>
                    </a:cubicBezTo>
                    <a:lnTo>
                      <a:pt x="5538" y="16854"/>
                    </a:lnTo>
                    <a:cubicBezTo>
                      <a:pt x="4904" y="16220"/>
                      <a:pt x="4837" y="15186"/>
                      <a:pt x="5404" y="14486"/>
                    </a:cubicBezTo>
                    <a:cubicBezTo>
                      <a:pt x="5471" y="14419"/>
                      <a:pt x="5505" y="14352"/>
                      <a:pt x="5538" y="14285"/>
                    </a:cubicBezTo>
                    <a:lnTo>
                      <a:pt x="5871" y="13985"/>
                    </a:lnTo>
                    <a:lnTo>
                      <a:pt x="10041" y="9816"/>
                    </a:lnTo>
                    <a:lnTo>
                      <a:pt x="10508" y="9382"/>
                    </a:lnTo>
                    <a:lnTo>
                      <a:pt x="14678" y="5179"/>
                    </a:lnTo>
                    <a:lnTo>
                      <a:pt x="14978" y="4879"/>
                    </a:lnTo>
                    <a:cubicBezTo>
                      <a:pt x="15045" y="4812"/>
                      <a:pt x="15111" y="4779"/>
                      <a:pt x="15178" y="4712"/>
                    </a:cubicBezTo>
                    <a:cubicBezTo>
                      <a:pt x="15493" y="4472"/>
                      <a:pt x="15869" y="4353"/>
                      <a:pt x="16249" y="4353"/>
                    </a:cubicBezTo>
                    <a:close/>
                    <a:moveTo>
                      <a:pt x="26820" y="14552"/>
                    </a:moveTo>
                    <a:lnTo>
                      <a:pt x="27454" y="14586"/>
                    </a:lnTo>
                    <a:cubicBezTo>
                      <a:pt x="27353" y="16821"/>
                      <a:pt x="25852" y="19422"/>
                      <a:pt x="22984" y="22291"/>
                    </a:cubicBezTo>
                    <a:cubicBezTo>
                      <a:pt x="20115" y="25160"/>
                      <a:pt x="17513" y="26661"/>
                      <a:pt x="15278" y="26761"/>
                    </a:cubicBezTo>
                    <a:lnTo>
                      <a:pt x="15245" y="26094"/>
                    </a:lnTo>
                    <a:cubicBezTo>
                      <a:pt x="17280" y="26027"/>
                      <a:pt x="19781" y="24526"/>
                      <a:pt x="22517" y="21824"/>
                    </a:cubicBezTo>
                    <a:cubicBezTo>
                      <a:pt x="25952" y="18388"/>
                      <a:pt x="26753" y="15987"/>
                      <a:pt x="26820" y="14552"/>
                    </a:cubicBezTo>
                    <a:close/>
                    <a:moveTo>
                      <a:pt x="15659" y="1"/>
                    </a:moveTo>
                    <a:cubicBezTo>
                      <a:pt x="14238" y="1"/>
                      <a:pt x="12812" y="342"/>
                      <a:pt x="11509" y="1043"/>
                    </a:cubicBezTo>
                    <a:cubicBezTo>
                      <a:pt x="11309" y="1143"/>
                      <a:pt x="11109" y="1243"/>
                      <a:pt x="10908" y="1376"/>
                    </a:cubicBezTo>
                    <a:cubicBezTo>
                      <a:pt x="10375" y="1743"/>
                      <a:pt x="9841" y="2143"/>
                      <a:pt x="9407" y="2610"/>
                    </a:cubicBezTo>
                    <a:lnTo>
                      <a:pt x="6572" y="5412"/>
                    </a:lnTo>
                    <a:lnTo>
                      <a:pt x="6105" y="5879"/>
                    </a:lnTo>
                    <a:lnTo>
                      <a:pt x="3303" y="8715"/>
                    </a:lnTo>
                    <a:cubicBezTo>
                      <a:pt x="2836" y="9182"/>
                      <a:pt x="2436" y="9682"/>
                      <a:pt x="2069" y="10216"/>
                    </a:cubicBezTo>
                    <a:cubicBezTo>
                      <a:pt x="1969" y="10416"/>
                      <a:pt x="1835" y="10616"/>
                      <a:pt x="1735" y="10783"/>
                    </a:cubicBezTo>
                    <a:cubicBezTo>
                      <a:pt x="1" y="14085"/>
                      <a:pt x="501" y="18122"/>
                      <a:pt x="3003" y="20890"/>
                    </a:cubicBezTo>
                    <a:cubicBezTo>
                      <a:pt x="3103" y="20990"/>
                      <a:pt x="3170" y="21124"/>
                      <a:pt x="3270" y="21224"/>
                    </a:cubicBezTo>
                    <a:lnTo>
                      <a:pt x="9407" y="27328"/>
                    </a:lnTo>
                    <a:cubicBezTo>
                      <a:pt x="9407" y="27328"/>
                      <a:pt x="9541" y="27462"/>
                      <a:pt x="9808" y="27695"/>
                    </a:cubicBezTo>
                    <a:cubicBezTo>
                      <a:pt x="10808" y="28596"/>
                      <a:pt x="12009" y="29229"/>
                      <a:pt x="13310" y="29596"/>
                    </a:cubicBezTo>
                    <a:cubicBezTo>
                      <a:pt x="14279" y="29881"/>
                      <a:pt x="15272" y="30045"/>
                      <a:pt x="16268" y="30045"/>
                    </a:cubicBezTo>
                    <a:cubicBezTo>
                      <a:pt x="16439" y="30045"/>
                      <a:pt x="16609" y="30040"/>
                      <a:pt x="16779" y="30030"/>
                    </a:cubicBezTo>
                    <a:lnTo>
                      <a:pt x="16879" y="30030"/>
                    </a:lnTo>
                    <a:lnTo>
                      <a:pt x="17480" y="29963"/>
                    </a:lnTo>
                    <a:cubicBezTo>
                      <a:pt x="20282" y="29630"/>
                      <a:pt x="23117" y="28062"/>
                      <a:pt x="25919" y="25293"/>
                    </a:cubicBezTo>
                    <a:cubicBezTo>
                      <a:pt x="27187" y="24026"/>
                      <a:pt x="28287" y="22591"/>
                      <a:pt x="29188" y="21057"/>
                    </a:cubicBezTo>
                    <a:lnTo>
                      <a:pt x="29755" y="21357"/>
                    </a:lnTo>
                    <a:cubicBezTo>
                      <a:pt x="28821" y="22958"/>
                      <a:pt x="27687" y="24426"/>
                      <a:pt x="26353" y="25727"/>
                    </a:cubicBezTo>
                    <a:cubicBezTo>
                      <a:pt x="23417" y="28662"/>
                      <a:pt x="20382" y="30297"/>
                      <a:pt x="17346" y="30597"/>
                    </a:cubicBezTo>
                    <a:lnTo>
                      <a:pt x="19715" y="32966"/>
                    </a:lnTo>
                    <a:lnTo>
                      <a:pt x="25652" y="27028"/>
                    </a:lnTo>
                    <a:cubicBezTo>
                      <a:pt x="26086" y="26594"/>
                      <a:pt x="26645" y="26377"/>
                      <a:pt x="27203" y="26377"/>
                    </a:cubicBezTo>
                    <a:cubicBezTo>
                      <a:pt x="27762" y="26377"/>
                      <a:pt x="28321" y="26594"/>
                      <a:pt x="28754" y="27028"/>
                    </a:cubicBezTo>
                    <a:lnTo>
                      <a:pt x="29422" y="27695"/>
                    </a:lnTo>
                    <a:cubicBezTo>
                      <a:pt x="30256" y="28562"/>
                      <a:pt x="30256" y="29930"/>
                      <a:pt x="29422" y="30797"/>
                    </a:cubicBezTo>
                    <a:lnTo>
                      <a:pt x="23484" y="36735"/>
                    </a:lnTo>
                    <a:lnTo>
                      <a:pt x="24218" y="37435"/>
                    </a:lnTo>
                    <a:lnTo>
                      <a:pt x="38161" y="23492"/>
                    </a:lnTo>
                    <a:lnTo>
                      <a:pt x="30689" y="16020"/>
                    </a:lnTo>
                    <a:cubicBezTo>
                      <a:pt x="30756" y="14886"/>
                      <a:pt x="30622" y="13718"/>
                      <a:pt x="30289" y="12618"/>
                    </a:cubicBezTo>
                    <a:cubicBezTo>
                      <a:pt x="29922" y="11317"/>
                      <a:pt x="29288" y="10116"/>
                      <a:pt x="28388" y="9115"/>
                    </a:cubicBezTo>
                    <a:cubicBezTo>
                      <a:pt x="28154" y="8848"/>
                      <a:pt x="28021" y="8681"/>
                      <a:pt x="28021" y="8681"/>
                    </a:cubicBezTo>
                    <a:lnTo>
                      <a:pt x="21883" y="2577"/>
                    </a:lnTo>
                    <a:cubicBezTo>
                      <a:pt x="21649" y="2344"/>
                      <a:pt x="21416" y="2143"/>
                      <a:pt x="21182" y="1910"/>
                    </a:cubicBezTo>
                    <a:cubicBezTo>
                      <a:pt x="19576" y="652"/>
                      <a:pt x="17623" y="1"/>
                      <a:pt x="15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50"/>
              <p:cNvSpPr/>
              <p:nvPr/>
            </p:nvSpPr>
            <p:spPr>
              <a:xfrm>
                <a:off x="2049975" y="3816725"/>
                <a:ext cx="416975" cy="411550"/>
              </a:xfrm>
              <a:custGeom>
                <a:avLst/>
                <a:gdLst/>
                <a:ahLst/>
                <a:cxnLst/>
                <a:rect l="l" t="t" r="r" b="b"/>
                <a:pathLst>
                  <a:path w="16679" h="16462" extrusionOk="0">
                    <a:moveTo>
                      <a:pt x="10691" y="0"/>
                    </a:moveTo>
                    <a:cubicBezTo>
                      <a:pt x="10399" y="0"/>
                      <a:pt x="10107" y="109"/>
                      <a:pt x="9874" y="325"/>
                    </a:cubicBezTo>
                    <a:lnTo>
                      <a:pt x="434" y="9765"/>
                    </a:lnTo>
                    <a:cubicBezTo>
                      <a:pt x="0" y="10232"/>
                      <a:pt x="0" y="10966"/>
                      <a:pt x="434" y="11400"/>
                    </a:cubicBezTo>
                    <a:lnTo>
                      <a:pt x="5171" y="16137"/>
                    </a:lnTo>
                    <a:cubicBezTo>
                      <a:pt x="5387" y="16354"/>
                      <a:pt x="5679" y="16462"/>
                      <a:pt x="5975" y="16462"/>
                    </a:cubicBezTo>
                    <a:cubicBezTo>
                      <a:pt x="6271" y="16462"/>
                      <a:pt x="6572" y="16354"/>
                      <a:pt x="6805" y="16137"/>
                    </a:cubicBezTo>
                    <a:lnTo>
                      <a:pt x="16245" y="6697"/>
                    </a:lnTo>
                    <a:cubicBezTo>
                      <a:pt x="16679" y="6230"/>
                      <a:pt x="16679" y="5496"/>
                      <a:pt x="16245" y="5062"/>
                    </a:cubicBezTo>
                    <a:lnTo>
                      <a:pt x="11508" y="325"/>
                    </a:lnTo>
                    <a:cubicBezTo>
                      <a:pt x="11275" y="109"/>
                      <a:pt x="10983" y="0"/>
                      <a:pt x="10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12" name="Google Shape;1212;p50"/>
          <p:cNvGrpSpPr/>
          <p:nvPr/>
        </p:nvGrpSpPr>
        <p:grpSpPr>
          <a:xfrm rot="493329">
            <a:off x="663674" y="2183667"/>
            <a:ext cx="1332958" cy="1868586"/>
            <a:chOff x="514755" y="2415754"/>
            <a:chExt cx="1484646" cy="2081228"/>
          </a:xfrm>
        </p:grpSpPr>
        <p:grpSp>
          <p:nvGrpSpPr>
            <p:cNvPr id="1213" name="Google Shape;1213;p50"/>
            <p:cNvGrpSpPr/>
            <p:nvPr/>
          </p:nvGrpSpPr>
          <p:grpSpPr>
            <a:xfrm rot="791378">
              <a:off x="715372" y="2514512"/>
              <a:ext cx="1083410" cy="1883713"/>
              <a:chOff x="5385775" y="3034275"/>
              <a:chExt cx="803925" cy="1397775"/>
            </a:xfrm>
          </p:grpSpPr>
          <p:sp>
            <p:nvSpPr>
              <p:cNvPr id="1214" name="Google Shape;1214;p50"/>
              <p:cNvSpPr/>
              <p:nvPr/>
            </p:nvSpPr>
            <p:spPr>
              <a:xfrm>
                <a:off x="5385775" y="3391200"/>
                <a:ext cx="80075" cy="95925"/>
              </a:xfrm>
              <a:custGeom>
                <a:avLst/>
                <a:gdLst/>
                <a:ahLst/>
                <a:cxnLst/>
                <a:rect l="l" t="t" r="r" b="b"/>
                <a:pathLst>
                  <a:path w="3203" h="3837" extrusionOk="0">
                    <a:moveTo>
                      <a:pt x="901" y="0"/>
                    </a:moveTo>
                    <a:cubicBezTo>
                      <a:pt x="401" y="0"/>
                      <a:pt x="0" y="401"/>
                      <a:pt x="0" y="901"/>
                    </a:cubicBezTo>
                    <a:lnTo>
                      <a:pt x="0" y="2936"/>
                    </a:lnTo>
                    <a:cubicBezTo>
                      <a:pt x="0" y="3436"/>
                      <a:pt x="401" y="3836"/>
                      <a:pt x="901" y="3836"/>
                    </a:cubicBezTo>
                    <a:lnTo>
                      <a:pt x="3203" y="3836"/>
                    </a:lnTo>
                    <a:cubicBezTo>
                      <a:pt x="2702" y="2636"/>
                      <a:pt x="2435" y="1335"/>
                      <a:pt x="24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0"/>
              <p:cNvSpPr/>
              <p:nvPr/>
            </p:nvSpPr>
            <p:spPr>
              <a:xfrm>
                <a:off x="6109625" y="3391200"/>
                <a:ext cx="80075" cy="95925"/>
              </a:xfrm>
              <a:custGeom>
                <a:avLst/>
                <a:gdLst/>
                <a:ahLst/>
                <a:cxnLst/>
                <a:rect l="l" t="t" r="r" b="b"/>
                <a:pathLst>
                  <a:path w="3203" h="3837" extrusionOk="0">
                    <a:moveTo>
                      <a:pt x="734" y="0"/>
                    </a:moveTo>
                    <a:cubicBezTo>
                      <a:pt x="768" y="1335"/>
                      <a:pt x="501" y="2636"/>
                      <a:pt x="0" y="3836"/>
                    </a:cubicBezTo>
                    <a:lnTo>
                      <a:pt x="2302" y="3836"/>
                    </a:lnTo>
                    <a:cubicBezTo>
                      <a:pt x="2802" y="3836"/>
                      <a:pt x="3203" y="3436"/>
                      <a:pt x="3203" y="2936"/>
                    </a:cubicBezTo>
                    <a:lnTo>
                      <a:pt x="3203" y="901"/>
                    </a:lnTo>
                    <a:cubicBezTo>
                      <a:pt x="3203" y="401"/>
                      <a:pt x="2802" y="0"/>
                      <a:pt x="23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0"/>
              <p:cNvSpPr/>
              <p:nvPr/>
            </p:nvSpPr>
            <p:spPr>
              <a:xfrm>
                <a:off x="5444975" y="3692250"/>
                <a:ext cx="72575" cy="95925"/>
              </a:xfrm>
              <a:custGeom>
                <a:avLst/>
                <a:gdLst/>
                <a:ahLst/>
                <a:cxnLst/>
                <a:rect l="l" t="t" r="r" b="b"/>
                <a:pathLst>
                  <a:path w="2903" h="3837" extrusionOk="0">
                    <a:moveTo>
                      <a:pt x="901" y="0"/>
                    </a:moveTo>
                    <a:cubicBezTo>
                      <a:pt x="401" y="0"/>
                      <a:pt x="1" y="401"/>
                      <a:pt x="1" y="901"/>
                    </a:cubicBezTo>
                    <a:lnTo>
                      <a:pt x="1" y="2936"/>
                    </a:lnTo>
                    <a:cubicBezTo>
                      <a:pt x="1" y="3403"/>
                      <a:pt x="401" y="3836"/>
                      <a:pt x="901" y="3836"/>
                    </a:cubicBezTo>
                    <a:lnTo>
                      <a:pt x="2869" y="3836"/>
                    </a:lnTo>
                    <a:cubicBezTo>
                      <a:pt x="2903" y="2302"/>
                      <a:pt x="2903" y="1068"/>
                      <a:pt x="29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0"/>
              <p:cNvSpPr/>
              <p:nvPr/>
            </p:nvSpPr>
            <p:spPr>
              <a:xfrm>
                <a:off x="6057925" y="3692250"/>
                <a:ext cx="72575" cy="95925"/>
              </a:xfrm>
              <a:custGeom>
                <a:avLst/>
                <a:gdLst/>
                <a:ahLst/>
                <a:cxnLst/>
                <a:rect l="l" t="t" r="r" b="b"/>
                <a:pathLst>
                  <a:path w="2903" h="3837" extrusionOk="0">
                    <a:moveTo>
                      <a:pt x="34" y="0"/>
                    </a:moveTo>
                    <a:cubicBezTo>
                      <a:pt x="0" y="1068"/>
                      <a:pt x="34" y="2302"/>
                      <a:pt x="34" y="3836"/>
                    </a:cubicBezTo>
                    <a:lnTo>
                      <a:pt x="2002" y="3836"/>
                    </a:lnTo>
                    <a:cubicBezTo>
                      <a:pt x="2502" y="3836"/>
                      <a:pt x="2902" y="3403"/>
                      <a:pt x="2902" y="2936"/>
                    </a:cubicBezTo>
                    <a:lnTo>
                      <a:pt x="2902" y="901"/>
                    </a:lnTo>
                    <a:cubicBezTo>
                      <a:pt x="2902" y="401"/>
                      <a:pt x="2502" y="0"/>
                      <a:pt x="20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0"/>
              <p:cNvSpPr/>
              <p:nvPr/>
            </p:nvSpPr>
            <p:spPr>
              <a:xfrm>
                <a:off x="5445800" y="3359500"/>
                <a:ext cx="683850" cy="103500"/>
              </a:xfrm>
              <a:custGeom>
                <a:avLst/>
                <a:gdLst/>
                <a:ahLst/>
                <a:cxnLst/>
                <a:rect l="l" t="t" r="r" b="b"/>
                <a:pathLst>
                  <a:path w="27354" h="4140" extrusionOk="0">
                    <a:moveTo>
                      <a:pt x="234" y="1"/>
                    </a:moveTo>
                    <a:cubicBezTo>
                      <a:pt x="34" y="968"/>
                      <a:pt x="1" y="1969"/>
                      <a:pt x="168" y="2936"/>
                    </a:cubicBezTo>
                    <a:cubicBezTo>
                      <a:pt x="4838" y="3737"/>
                      <a:pt x="9541" y="4137"/>
                      <a:pt x="14278" y="4137"/>
                    </a:cubicBezTo>
                    <a:cubicBezTo>
                      <a:pt x="14445" y="4138"/>
                      <a:pt x="14612" y="4139"/>
                      <a:pt x="14779" y="4139"/>
                    </a:cubicBezTo>
                    <a:cubicBezTo>
                      <a:pt x="18946" y="4139"/>
                      <a:pt x="23081" y="3739"/>
                      <a:pt x="27154" y="2970"/>
                    </a:cubicBezTo>
                    <a:cubicBezTo>
                      <a:pt x="27354" y="1969"/>
                      <a:pt x="27321" y="968"/>
                      <a:pt x="27154" y="1"/>
                    </a:cubicBezTo>
                    <a:cubicBezTo>
                      <a:pt x="23080" y="803"/>
                      <a:pt x="18976" y="1204"/>
                      <a:pt x="14871" y="1204"/>
                    </a:cubicBezTo>
                    <a:cubicBezTo>
                      <a:pt x="14706" y="1204"/>
                      <a:pt x="14542" y="1203"/>
                      <a:pt x="14378" y="1202"/>
                    </a:cubicBezTo>
                    <a:cubicBezTo>
                      <a:pt x="9641" y="1202"/>
                      <a:pt x="4904" y="801"/>
                      <a:pt x="23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50"/>
              <p:cNvSpPr/>
              <p:nvPr/>
            </p:nvSpPr>
            <p:spPr>
              <a:xfrm>
                <a:off x="5490000" y="3545475"/>
                <a:ext cx="100100" cy="885650"/>
              </a:xfrm>
              <a:custGeom>
                <a:avLst/>
                <a:gdLst/>
                <a:ahLst/>
                <a:cxnLst/>
                <a:rect l="l" t="t" r="r" b="b"/>
                <a:pathLst>
                  <a:path w="4004" h="35426" extrusionOk="0">
                    <a:moveTo>
                      <a:pt x="1" y="1"/>
                    </a:moveTo>
                    <a:lnTo>
                      <a:pt x="1" y="1"/>
                    </a:lnTo>
                    <a:cubicBezTo>
                      <a:pt x="1369" y="3570"/>
                      <a:pt x="1068" y="5438"/>
                      <a:pt x="1068" y="10508"/>
                    </a:cubicBezTo>
                    <a:lnTo>
                      <a:pt x="1068" y="28654"/>
                    </a:lnTo>
                    <a:cubicBezTo>
                      <a:pt x="1068" y="28654"/>
                      <a:pt x="468" y="34892"/>
                      <a:pt x="4004" y="35426"/>
                    </a:cubicBezTo>
                    <a:lnTo>
                      <a:pt x="4004" y="468"/>
                    </a:lnTo>
                    <a:cubicBezTo>
                      <a:pt x="2469" y="334"/>
                      <a:pt x="1135" y="167"/>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50"/>
              <p:cNvSpPr/>
              <p:nvPr/>
            </p:nvSpPr>
            <p:spPr>
              <a:xfrm>
                <a:off x="5454150" y="3449575"/>
                <a:ext cx="667175" cy="102600"/>
              </a:xfrm>
              <a:custGeom>
                <a:avLst/>
                <a:gdLst/>
                <a:ahLst/>
                <a:cxnLst/>
                <a:rect l="l" t="t" r="r" b="b"/>
                <a:pathLst>
                  <a:path w="26687" h="4104" extrusionOk="0">
                    <a:moveTo>
                      <a:pt x="1" y="0"/>
                    </a:moveTo>
                    <a:lnTo>
                      <a:pt x="1" y="0"/>
                    </a:lnTo>
                    <a:cubicBezTo>
                      <a:pt x="167" y="768"/>
                      <a:pt x="434" y="1468"/>
                      <a:pt x="734" y="2169"/>
                    </a:cubicBezTo>
                    <a:cubicBezTo>
                      <a:pt x="901" y="2502"/>
                      <a:pt x="1035" y="2836"/>
                      <a:pt x="1168" y="3136"/>
                    </a:cubicBezTo>
                    <a:cubicBezTo>
                      <a:pt x="5404" y="3770"/>
                      <a:pt x="9674" y="4103"/>
                      <a:pt x="13977" y="4103"/>
                    </a:cubicBezTo>
                    <a:cubicBezTo>
                      <a:pt x="17813" y="4103"/>
                      <a:pt x="21683" y="3803"/>
                      <a:pt x="25519" y="3203"/>
                    </a:cubicBezTo>
                    <a:cubicBezTo>
                      <a:pt x="25652" y="2869"/>
                      <a:pt x="25786" y="2536"/>
                      <a:pt x="25952" y="2169"/>
                    </a:cubicBezTo>
                    <a:cubicBezTo>
                      <a:pt x="26286" y="1501"/>
                      <a:pt x="26520" y="768"/>
                      <a:pt x="26686" y="34"/>
                    </a:cubicBezTo>
                    <a:lnTo>
                      <a:pt x="26686" y="34"/>
                    </a:lnTo>
                    <a:cubicBezTo>
                      <a:pt x="22645" y="771"/>
                      <a:pt x="18574" y="1170"/>
                      <a:pt x="14442" y="1170"/>
                    </a:cubicBezTo>
                    <a:cubicBezTo>
                      <a:pt x="14276" y="1170"/>
                      <a:pt x="14110" y="1169"/>
                      <a:pt x="13944" y="1168"/>
                    </a:cubicBezTo>
                    <a:cubicBezTo>
                      <a:pt x="9274" y="1168"/>
                      <a:pt x="4604" y="768"/>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0"/>
              <p:cNvSpPr/>
              <p:nvPr/>
            </p:nvSpPr>
            <p:spPr>
              <a:xfrm>
                <a:off x="5605100" y="3558825"/>
                <a:ext cx="80075" cy="873150"/>
              </a:xfrm>
              <a:custGeom>
                <a:avLst/>
                <a:gdLst/>
                <a:ahLst/>
                <a:cxnLst/>
                <a:rect l="l" t="t" r="r" b="b"/>
                <a:pathLst>
                  <a:path w="3203" h="34926" extrusionOk="0">
                    <a:moveTo>
                      <a:pt x="0" y="0"/>
                    </a:moveTo>
                    <a:lnTo>
                      <a:pt x="0" y="34925"/>
                    </a:lnTo>
                    <a:cubicBezTo>
                      <a:pt x="968" y="34925"/>
                      <a:pt x="1902" y="34725"/>
                      <a:pt x="2769" y="34358"/>
                    </a:cubicBezTo>
                    <a:cubicBezTo>
                      <a:pt x="1935" y="33558"/>
                      <a:pt x="1501" y="32457"/>
                      <a:pt x="1501" y="31323"/>
                    </a:cubicBezTo>
                    <a:lnTo>
                      <a:pt x="1501" y="27653"/>
                    </a:lnTo>
                    <a:cubicBezTo>
                      <a:pt x="1501" y="26319"/>
                      <a:pt x="2135" y="25051"/>
                      <a:pt x="3202" y="24251"/>
                    </a:cubicBezTo>
                    <a:lnTo>
                      <a:pt x="3202" y="234"/>
                    </a:lnTo>
                    <a:cubicBezTo>
                      <a:pt x="2068" y="167"/>
                      <a:pt x="1001" y="100"/>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0"/>
              <p:cNvSpPr/>
              <p:nvPr/>
            </p:nvSpPr>
            <p:spPr>
              <a:xfrm>
                <a:off x="5987025" y="3547150"/>
                <a:ext cx="98425" cy="883975"/>
              </a:xfrm>
              <a:custGeom>
                <a:avLst/>
                <a:gdLst/>
                <a:ahLst/>
                <a:cxnLst/>
                <a:rect l="l" t="t" r="r" b="b"/>
                <a:pathLst>
                  <a:path w="3937" h="35359" extrusionOk="0">
                    <a:moveTo>
                      <a:pt x="3937" y="0"/>
                    </a:moveTo>
                    <a:cubicBezTo>
                      <a:pt x="2636" y="200"/>
                      <a:pt x="1335" y="367"/>
                      <a:pt x="1" y="467"/>
                    </a:cubicBezTo>
                    <a:lnTo>
                      <a:pt x="1" y="35359"/>
                    </a:lnTo>
                    <a:cubicBezTo>
                      <a:pt x="3470" y="34792"/>
                      <a:pt x="2870" y="28587"/>
                      <a:pt x="2870" y="28587"/>
                    </a:cubicBezTo>
                    <a:lnTo>
                      <a:pt x="2870" y="10441"/>
                    </a:lnTo>
                    <a:cubicBezTo>
                      <a:pt x="2870" y="5404"/>
                      <a:pt x="2603" y="3503"/>
                      <a:pt x="393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0"/>
              <p:cNvSpPr/>
              <p:nvPr/>
            </p:nvSpPr>
            <p:spPr>
              <a:xfrm>
                <a:off x="5701000" y="3565500"/>
                <a:ext cx="79250" cy="589600"/>
              </a:xfrm>
              <a:custGeom>
                <a:avLst/>
                <a:gdLst/>
                <a:ahLst/>
                <a:cxnLst/>
                <a:rect l="l" t="t" r="r" b="b"/>
                <a:pathLst>
                  <a:path w="3170" h="23584" extrusionOk="0">
                    <a:moveTo>
                      <a:pt x="0" y="0"/>
                    </a:moveTo>
                    <a:lnTo>
                      <a:pt x="0" y="23584"/>
                    </a:lnTo>
                    <a:cubicBezTo>
                      <a:pt x="601" y="23283"/>
                      <a:pt x="1268" y="23117"/>
                      <a:pt x="1935" y="23117"/>
                    </a:cubicBezTo>
                    <a:lnTo>
                      <a:pt x="3169" y="23117"/>
                    </a:lnTo>
                    <a:lnTo>
                      <a:pt x="3169" y="100"/>
                    </a:lnTo>
                    <a:cubicBezTo>
                      <a:pt x="2068" y="100"/>
                      <a:pt x="1001" y="33"/>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50"/>
              <p:cNvSpPr/>
              <p:nvPr/>
            </p:nvSpPr>
            <p:spPr>
              <a:xfrm>
                <a:off x="5891125" y="3560475"/>
                <a:ext cx="80075" cy="871575"/>
              </a:xfrm>
              <a:custGeom>
                <a:avLst/>
                <a:gdLst/>
                <a:ahLst/>
                <a:cxnLst/>
                <a:rect l="l" t="t" r="r" b="b"/>
                <a:pathLst>
                  <a:path w="3203" h="34863" extrusionOk="0">
                    <a:moveTo>
                      <a:pt x="3203" y="1"/>
                    </a:moveTo>
                    <a:cubicBezTo>
                      <a:pt x="2136" y="101"/>
                      <a:pt x="1101" y="168"/>
                      <a:pt x="1" y="201"/>
                    </a:cubicBezTo>
                    <a:lnTo>
                      <a:pt x="1" y="24218"/>
                    </a:lnTo>
                    <a:cubicBezTo>
                      <a:pt x="1068" y="25019"/>
                      <a:pt x="1669" y="26286"/>
                      <a:pt x="1669" y="27587"/>
                    </a:cubicBezTo>
                    <a:lnTo>
                      <a:pt x="1669" y="31257"/>
                    </a:lnTo>
                    <a:cubicBezTo>
                      <a:pt x="1669" y="32391"/>
                      <a:pt x="1235" y="33492"/>
                      <a:pt x="434" y="34292"/>
                    </a:cubicBezTo>
                    <a:cubicBezTo>
                      <a:pt x="1239" y="34664"/>
                      <a:pt x="2102" y="34863"/>
                      <a:pt x="2995" y="34863"/>
                    </a:cubicBezTo>
                    <a:cubicBezTo>
                      <a:pt x="3064" y="34863"/>
                      <a:pt x="3134" y="34862"/>
                      <a:pt x="3203" y="34859"/>
                    </a:cubicBezTo>
                    <a:lnTo>
                      <a:pt x="3203"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50"/>
              <p:cNvSpPr/>
              <p:nvPr/>
            </p:nvSpPr>
            <p:spPr>
              <a:xfrm>
                <a:off x="5796050" y="3034275"/>
                <a:ext cx="79250" cy="250200"/>
              </a:xfrm>
              <a:custGeom>
                <a:avLst/>
                <a:gdLst/>
                <a:ahLst/>
                <a:cxnLst/>
                <a:rect l="l" t="t" r="r" b="b"/>
                <a:pathLst>
                  <a:path w="3170" h="10008" extrusionOk="0">
                    <a:moveTo>
                      <a:pt x="1" y="1"/>
                    </a:moveTo>
                    <a:lnTo>
                      <a:pt x="1" y="10008"/>
                    </a:lnTo>
                    <a:cubicBezTo>
                      <a:pt x="1035" y="10008"/>
                      <a:pt x="2102" y="10008"/>
                      <a:pt x="3170" y="9941"/>
                    </a:cubicBezTo>
                    <a:lnTo>
                      <a:pt x="3170" y="167"/>
                    </a:lnTo>
                    <a:cubicBezTo>
                      <a:pt x="2136" y="34"/>
                      <a:pt x="1068" y="1"/>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50"/>
              <p:cNvSpPr/>
              <p:nvPr/>
            </p:nvSpPr>
            <p:spPr>
              <a:xfrm>
                <a:off x="5796050" y="3566325"/>
                <a:ext cx="79250" cy="589600"/>
              </a:xfrm>
              <a:custGeom>
                <a:avLst/>
                <a:gdLst/>
                <a:ahLst/>
                <a:cxnLst/>
                <a:rect l="l" t="t" r="r" b="b"/>
                <a:pathLst>
                  <a:path w="3170" h="23584" extrusionOk="0">
                    <a:moveTo>
                      <a:pt x="3170" y="0"/>
                    </a:moveTo>
                    <a:cubicBezTo>
                      <a:pt x="2236" y="34"/>
                      <a:pt x="1269" y="67"/>
                      <a:pt x="301" y="67"/>
                    </a:cubicBezTo>
                    <a:lnTo>
                      <a:pt x="1" y="67"/>
                    </a:lnTo>
                    <a:lnTo>
                      <a:pt x="1" y="23084"/>
                    </a:lnTo>
                    <a:lnTo>
                      <a:pt x="1235" y="23084"/>
                    </a:lnTo>
                    <a:cubicBezTo>
                      <a:pt x="1902" y="23084"/>
                      <a:pt x="2569" y="23250"/>
                      <a:pt x="3170" y="23584"/>
                    </a:cubicBezTo>
                    <a:lnTo>
                      <a:pt x="3170"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0"/>
              <p:cNvSpPr/>
              <p:nvPr/>
            </p:nvSpPr>
            <p:spPr>
              <a:xfrm>
                <a:off x="5987025" y="3075150"/>
                <a:ext cx="85925" cy="200150"/>
              </a:xfrm>
              <a:custGeom>
                <a:avLst/>
                <a:gdLst/>
                <a:ahLst/>
                <a:cxnLst/>
                <a:rect l="l" t="t" r="r" b="b"/>
                <a:pathLst>
                  <a:path w="3437" h="8006" extrusionOk="0">
                    <a:moveTo>
                      <a:pt x="1" y="0"/>
                    </a:moveTo>
                    <a:lnTo>
                      <a:pt x="1" y="8006"/>
                    </a:lnTo>
                    <a:cubicBezTo>
                      <a:pt x="1135" y="7872"/>
                      <a:pt x="2302" y="7706"/>
                      <a:pt x="3437" y="7505"/>
                    </a:cubicBezTo>
                    <a:cubicBezTo>
                      <a:pt x="2669" y="6038"/>
                      <a:pt x="1869" y="3569"/>
                      <a:pt x="868" y="1101"/>
                    </a:cubicBezTo>
                    <a:cubicBezTo>
                      <a:pt x="668" y="667"/>
                      <a:pt x="368" y="300"/>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50"/>
              <p:cNvSpPr/>
              <p:nvPr/>
            </p:nvSpPr>
            <p:spPr>
              <a:xfrm>
                <a:off x="5891125" y="3040125"/>
                <a:ext cx="80075" cy="242675"/>
              </a:xfrm>
              <a:custGeom>
                <a:avLst/>
                <a:gdLst/>
                <a:ahLst/>
                <a:cxnLst/>
                <a:rect l="l" t="t" r="r" b="b"/>
                <a:pathLst>
                  <a:path w="3203" h="9707" extrusionOk="0">
                    <a:moveTo>
                      <a:pt x="1" y="0"/>
                    </a:moveTo>
                    <a:lnTo>
                      <a:pt x="1" y="9707"/>
                    </a:lnTo>
                    <a:cubicBezTo>
                      <a:pt x="1068" y="9674"/>
                      <a:pt x="2102" y="9574"/>
                      <a:pt x="3203" y="9473"/>
                    </a:cubicBezTo>
                    <a:lnTo>
                      <a:pt x="3203" y="967"/>
                    </a:lnTo>
                    <a:cubicBezTo>
                      <a:pt x="2202" y="467"/>
                      <a:pt x="1101" y="133"/>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50"/>
              <p:cNvSpPr/>
              <p:nvPr/>
            </p:nvSpPr>
            <p:spPr>
              <a:xfrm>
                <a:off x="5503350" y="3074300"/>
                <a:ext cx="85925" cy="198500"/>
              </a:xfrm>
              <a:custGeom>
                <a:avLst/>
                <a:gdLst/>
                <a:ahLst/>
                <a:cxnLst/>
                <a:rect l="l" t="t" r="r" b="b"/>
                <a:pathLst>
                  <a:path w="3437" h="7940" extrusionOk="0">
                    <a:moveTo>
                      <a:pt x="3436" y="1"/>
                    </a:moveTo>
                    <a:cubicBezTo>
                      <a:pt x="3069" y="301"/>
                      <a:pt x="2769" y="701"/>
                      <a:pt x="2569" y="1135"/>
                    </a:cubicBezTo>
                    <a:cubicBezTo>
                      <a:pt x="1535" y="3603"/>
                      <a:pt x="734" y="6038"/>
                      <a:pt x="1" y="7506"/>
                    </a:cubicBezTo>
                    <a:cubicBezTo>
                      <a:pt x="901" y="7639"/>
                      <a:pt x="2069" y="7806"/>
                      <a:pt x="3436" y="7940"/>
                    </a:cubicBezTo>
                    <a:lnTo>
                      <a:pt x="3436"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0"/>
              <p:cNvSpPr/>
              <p:nvPr/>
            </p:nvSpPr>
            <p:spPr>
              <a:xfrm>
                <a:off x="5605925" y="3040125"/>
                <a:ext cx="79250" cy="241025"/>
              </a:xfrm>
              <a:custGeom>
                <a:avLst/>
                <a:gdLst/>
                <a:ahLst/>
                <a:cxnLst/>
                <a:rect l="l" t="t" r="r" b="b"/>
                <a:pathLst>
                  <a:path w="3170" h="9641" extrusionOk="0">
                    <a:moveTo>
                      <a:pt x="3169" y="0"/>
                    </a:moveTo>
                    <a:cubicBezTo>
                      <a:pt x="2069" y="133"/>
                      <a:pt x="968" y="467"/>
                      <a:pt x="1" y="967"/>
                    </a:cubicBezTo>
                    <a:lnTo>
                      <a:pt x="1" y="9373"/>
                    </a:lnTo>
                    <a:cubicBezTo>
                      <a:pt x="968" y="9473"/>
                      <a:pt x="2035" y="9574"/>
                      <a:pt x="3169" y="9640"/>
                    </a:cubicBezTo>
                    <a:lnTo>
                      <a:pt x="3169"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50"/>
              <p:cNvSpPr/>
              <p:nvPr/>
            </p:nvSpPr>
            <p:spPr>
              <a:xfrm>
                <a:off x="5701000" y="3034800"/>
                <a:ext cx="79250" cy="250525"/>
              </a:xfrm>
              <a:custGeom>
                <a:avLst/>
                <a:gdLst/>
                <a:ahLst/>
                <a:cxnLst/>
                <a:rect l="l" t="t" r="r" b="b"/>
                <a:pathLst>
                  <a:path w="3170" h="10021" extrusionOk="0">
                    <a:moveTo>
                      <a:pt x="2414" y="1"/>
                    </a:moveTo>
                    <a:cubicBezTo>
                      <a:pt x="1600" y="1"/>
                      <a:pt x="790" y="44"/>
                      <a:pt x="0" y="146"/>
                    </a:cubicBezTo>
                    <a:lnTo>
                      <a:pt x="0" y="9920"/>
                    </a:lnTo>
                    <a:cubicBezTo>
                      <a:pt x="1001" y="9953"/>
                      <a:pt x="2068" y="10020"/>
                      <a:pt x="3169" y="10020"/>
                    </a:cubicBezTo>
                    <a:lnTo>
                      <a:pt x="3169" y="13"/>
                    </a:lnTo>
                    <a:cubicBezTo>
                      <a:pt x="2917" y="5"/>
                      <a:pt x="2665" y="1"/>
                      <a:pt x="24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50"/>
              <p:cNvSpPr/>
              <p:nvPr/>
            </p:nvSpPr>
            <p:spPr>
              <a:xfrm>
                <a:off x="5455825" y="3276125"/>
                <a:ext cx="664650" cy="97925"/>
              </a:xfrm>
              <a:custGeom>
                <a:avLst/>
                <a:gdLst/>
                <a:ahLst/>
                <a:cxnLst/>
                <a:rect l="l" t="t" r="r" b="b"/>
                <a:pathLst>
                  <a:path w="26586" h="3917" extrusionOk="0">
                    <a:moveTo>
                      <a:pt x="1568" y="0"/>
                    </a:moveTo>
                    <a:cubicBezTo>
                      <a:pt x="1468" y="167"/>
                      <a:pt x="1368" y="300"/>
                      <a:pt x="1268" y="434"/>
                    </a:cubicBezTo>
                    <a:cubicBezTo>
                      <a:pt x="667" y="1101"/>
                      <a:pt x="234" y="1868"/>
                      <a:pt x="0" y="2735"/>
                    </a:cubicBezTo>
                    <a:cubicBezTo>
                      <a:pt x="1988" y="3070"/>
                      <a:pt x="7402" y="3917"/>
                      <a:pt x="14011" y="3917"/>
                    </a:cubicBezTo>
                    <a:cubicBezTo>
                      <a:pt x="17937" y="3917"/>
                      <a:pt x="22284" y="3618"/>
                      <a:pt x="26586" y="2735"/>
                    </a:cubicBezTo>
                    <a:cubicBezTo>
                      <a:pt x="26319" y="1868"/>
                      <a:pt x="25885" y="1068"/>
                      <a:pt x="25285" y="400"/>
                    </a:cubicBezTo>
                    <a:cubicBezTo>
                      <a:pt x="25185" y="300"/>
                      <a:pt x="25118" y="167"/>
                      <a:pt x="25018" y="67"/>
                    </a:cubicBezTo>
                    <a:cubicBezTo>
                      <a:pt x="21382" y="701"/>
                      <a:pt x="17680" y="1001"/>
                      <a:pt x="13977" y="1001"/>
                    </a:cubicBezTo>
                    <a:cubicBezTo>
                      <a:pt x="9807" y="1001"/>
                      <a:pt x="5671" y="667"/>
                      <a:pt x="156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0"/>
              <p:cNvSpPr/>
              <p:nvPr/>
            </p:nvSpPr>
            <p:spPr>
              <a:xfrm>
                <a:off x="5660150" y="4162575"/>
                <a:ext cx="255200" cy="269400"/>
              </a:xfrm>
              <a:custGeom>
                <a:avLst/>
                <a:gdLst/>
                <a:ahLst/>
                <a:cxnLst/>
                <a:rect l="l" t="t" r="r" b="b"/>
                <a:pathLst>
                  <a:path w="10208" h="10776" extrusionOk="0">
                    <a:moveTo>
                      <a:pt x="3509" y="0"/>
                    </a:moveTo>
                    <a:cubicBezTo>
                      <a:pt x="1568" y="0"/>
                      <a:pt x="0" y="1589"/>
                      <a:pt x="33" y="3537"/>
                    </a:cubicBezTo>
                    <a:lnTo>
                      <a:pt x="33" y="7206"/>
                    </a:lnTo>
                    <a:cubicBezTo>
                      <a:pt x="33" y="9174"/>
                      <a:pt x="1601" y="10775"/>
                      <a:pt x="3569" y="10775"/>
                    </a:cubicBezTo>
                    <a:lnTo>
                      <a:pt x="6671" y="10775"/>
                    </a:lnTo>
                    <a:cubicBezTo>
                      <a:pt x="8606" y="10742"/>
                      <a:pt x="10207" y="9141"/>
                      <a:pt x="10207" y="7173"/>
                    </a:cubicBezTo>
                    <a:lnTo>
                      <a:pt x="10207" y="3537"/>
                    </a:lnTo>
                    <a:cubicBezTo>
                      <a:pt x="10207" y="1569"/>
                      <a:pt x="8606" y="1"/>
                      <a:pt x="6671" y="1"/>
                    </a:cubicBezTo>
                    <a:lnTo>
                      <a:pt x="3569" y="1"/>
                    </a:lnTo>
                    <a:cubicBezTo>
                      <a:pt x="3549" y="0"/>
                      <a:pt x="3529" y="0"/>
                      <a:pt x="35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4" name="Google Shape;1234;p50"/>
            <p:cNvGrpSpPr/>
            <p:nvPr/>
          </p:nvGrpSpPr>
          <p:grpSpPr>
            <a:xfrm rot="791378">
              <a:off x="715372" y="2514512"/>
              <a:ext cx="1083410" cy="1883713"/>
              <a:chOff x="5385775" y="3034275"/>
              <a:chExt cx="803925" cy="1397775"/>
            </a:xfrm>
          </p:grpSpPr>
          <p:sp>
            <p:nvSpPr>
              <p:cNvPr id="1235" name="Google Shape;1235;p50"/>
              <p:cNvSpPr/>
              <p:nvPr/>
            </p:nvSpPr>
            <p:spPr>
              <a:xfrm>
                <a:off x="5385775" y="3391200"/>
                <a:ext cx="80075" cy="95925"/>
              </a:xfrm>
              <a:custGeom>
                <a:avLst/>
                <a:gdLst/>
                <a:ahLst/>
                <a:cxnLst/>
                <a:rect l="l" t="t" r="r" b="b"/>
                <a:pathLst>
                  <a:path w="3203" h="3837" extrusionOk="0">
                    <a:moveTo>
                      <a:pt x="901" y="0"/>
                    </a:moveTo>
                    <a:cubicBezTo>
                      <a:pt x="401" y="0"/>
                      <a:pt x="0" y="401"/>
                      <a:pt x="0" y="901"/>
                    </a:cubicBezTo>
                    <a:lnTo>
                      <a:pt x="0" y="2936"/>
                    </a:lnTo>
                    <a:cubicBezTo>
                      <a:pt x="0" y="3436"/>
                      <a:pt x="401" y="3836"/>
                      <a:pt x="901" y="3836"/>
                    </a:cubicBezTo>
                    <a:lnTo>
                      <a:pt x="3203" y="3836"/>
                    </a:lnTo>
                    <a:cubicBezTo>
                      <a:pt x="2702" y="2636"/>
                      <a:pt x="2435" y="1335"/>
                      <a:pt x="2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0"/>
              <p:cNvSpPr/>
              <p:nvPr/>
            </p:nvSpPr>
            <p:spPr>
              <a:xfrm>
                <a:off x="6109625" y="3391200"/>
                <a:ext cx="80075" cy="95925"/>
              </a:xfrm>
              <a:custGeom>
                <a:avLst/>
                <a:gdLst/>
                <a:ahLst/>
                <a:cxnLst/>
                <a:rect l="l" t="t" r="r" b="b"/>
                <a:pathLst>
                  <a:path w="3203" h="3837" extrusionOk="0">
                    <a:moveTo>
                      <a:pt x="734" y="0"/>
                    </a:moveTo>
                    <a:cubicBezTo>
                      <a:pt x="768" y="1335"/>
                      <a:pt x="501" y="2636"/>
                      <a:pt x="0" y="3836"/>
                    </a:cubicBezTo>
                    <a:lnTo>
                      <a:pt x="2302" y="3836"/>
                    </a:lnTo>
                    <a:cubicBezTo>
                      <a:pt x="2802" y="3836"/>
                      <a:pt x="3203" y="3436"/>
                      <a:pt x="3203" y="2936"/>
                    </a:cubicBezTo>
                    <a:lnTo>
                      <a:pt x="3203" y="901"/>
                    </a:lnTo>
                    <a:cubicBezTo>
                      <a:pt x="3203" y="401"/>
                      <a:pt x="2802" y="0"/>
                      <a:pt x="2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50"/>
              <p:cNvSpPr/>
              <p:nvPr/>
            </p:nvSpPr>
            <p:spPr>
              <a:xfrm>
                <a:off x="5444975" y="3692250"/>
                <a:ext cx="72575" cy="95925"/>
              </a:xfrm>
              <a:custGeom>
                <a:avLst/>
                <a:gdLst/>
                <a:ahLst/>
                <a:cxnLst/>
                <a:rect l="l" t="t" r="r" b="b"/>
                <a:pathLst>
                  <a:path w="2903" h="3837" extrusionOk="0">
                    <a:moveTo>
                      <a:pt x="901" y="0"/>
                    </a:moveTo>
                    <a:cubicBezTo>
                      <a:pt x="401" y="0"/>
                      <a:pt x="1" y="401"/>
                      <a:pt x="1" y="901"/>
                    </a:cubicBezTo>
                    <a:lnTo>
                      <a:pt x="1" y="2936"/>
                    </a:lnTo>
                    <a:cubicBezTo>
                      <a:pt x="1" y="3403"/>
                      <a:pt x="401" y="3836"/>
                      <a:pt x="901" y="3836"/>
                    </a:cubicBezTo>
                    <a:lnTo>
                      <a:pt x="2869" y="3836"/>
                    </a:lnTo>
                    <a:cubicBezTo>
                      <a:pt x="2903" y="2302"/>
                      <a:pt x="2903" y="1068"/>
                      <a:pt x="2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50"/>
              <p:cNvSpPr/>
              <p:nvPr/>
            </p:nvSpPr>
            <p:spPr>
              <a:xfrm>
                <a:off x="6057925" y="3692250"/>
                <a:ext cx="72575" cy="95925"/>
              </a:xfrm>
              <a:custGeom>
                <a:avLst/>
                <a:gdLst/>
                <a:ahLst/>
                <a:cxnLst/>
                <a:rect l="l" t="t" r="r" b="b"/>
                <a:pathLst>
                  <a:path w="2903" h="3837" extrusionOk="0">
                    <a:moveTo>
                      <a:pt x="34" y="0"/>
                    </a:moveTo>
                    <a:cubicBezTo>
                      <a:pt x="0" y="1068"/>
                      <a:pt x="34" y="2302"/>
                      <a:pt x="34" y="3836"/>
                    </a:cubicBezTo>
                    <a:lnTo>
                      <a:pt x="2002" y="3836"/>
                    </a:lnTo>
                    <a:cubicBezTo>
                      <a:pt x="2502" y="3836"/>
                      <a:pt x="2902" y="3403"/>
                      <a:pt x="2902" y="2936"/>
                    </a:cubicBezTo>
                    <a:lnTo>
                      <a:pt x="2902" y="901"/>
                    </a:lnTo>
                    <a:cubicBezTo>
                      <a:pt x="2902" y="401"/>
                      <a:pt x="2502" y="0"/>
                      <a:pt x="2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50"/>
              <p:cNvSpPr/>
              <p:nvPr/>
            </p:nvSpPr>
            <p:spPr>
              <a:xfrm>
                <a:off x="5445800" y="3359500"/>
                <a:ext cx="683850" cy="103500"/>
              </a:xfrm>
              <a:custGeom>
                <a:avLst/>
                <a:gdLst/>
                <a:ahLst/>
                <a:cxnLst/>
                <a:rect l="l" t="t" r="r" b="b"/>
                <a:pathLst>
                  <a:path w="27354" h="4140" extrusionOk="0">
                    <a:moveTo>
                      <a:pt x="234" y="1"/>
                    </a:moveTo>
                    <a:cubicBezTo>
                      <a:pt x="34" y="968"/>
                      <a:pt x="1" y="1969"/>
                      <a:pt x="168" y="2936"/>
                    </a:cubicBezTo>
                    <a:cubicBezTo>
                      <a:pt x="4838" y="3737"/>
                      <a:pt x="9541" y="4137"/>
                      <a:pt x="14278" y="4137"/>
                    </a:cubicBezTo>
                    <a:cubicBezTo>
                      <a:pt x="14445" y="4138"/>
                      <a:pt x="14612" y="4139"/>
                      <a:pt x="14779" y="4139"/>
                    </a:cubicBezTo>
                    <a:cubicBezTo>
                      <a:pt x="18946" y="4139"/>
                      <a:pt x="23081" y="3739"/>
                      <a:pt x="27154" y="2970"/>
                    </a:cubicBezTo>
                    <a:cubicBezTo>
                      <a:pt x="27354" y="1969"/>
                      <a:pt x="27321" y="968"/>
                      <a:pt x="27154" y="1"/>
                    </a:cubicBezTo>
                    <a:cubicBezTo>
                      <a:pt x="23080" y="803"/>
                      <a:pt x="18976" y="1204"/>
                      <a:pt x="14871" y="1204"/>
                    </a:cubicBezTo>
                    <a:cubicBezTo>
                      <a:pt x="14706" y="1204"/>
                      <a:pt x="14542" y="1203"/>
                      <a:pt x="14378" y="1202"/>
                    </a:cubicBezTo>
                    <a:cubicBezTo>
                      <a:pt x="9641" y="1202"/>
                      <a:pt x="4904" y="80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50"/>
              <p:cNvSpPr/>
              <p:nvPr/>
            </p:nvSpPr>
            <p:spPr>
              <a:xfrm>
                <a:off x="5490000" y="3545475"/>
                <a:ext cx="100100" cy="885650"/>
              </a:xfrm>
              <a:custGeom>
                <a:avLst/>
                <a:gdLst/>
                <a:ahLst/>
                <a:cxnLst/>
                <a:rect l="l" t="t" r="r" b="b"/>
                <a:pathLst>
                  <a:path w="4004" h="35426" extrusionOk="0">
                    <a:moveTo>
                      <a:pt x="1" y="1"/>
                    </a:moveTo>
                    <a:lnTo>
                      <a:pt x="1" y="1"/>
                    </a:lnTo>
                    <a:cubicBezTo>
                      <a:pt x="1369" y="3570"/>
                      <a:pt x="1068" y="5438"/>
                      <a:pt x="1068" y="10508"/>
                    </a:cubicBezTo>
                    <a:lnTo>
                      <a:pt x="1068" y="28654"/>
                    </a:lnTo>
                    <a:cubicBezTo>
                      <a:pt x="1068" y="28654"/>
                      <a:pt x="468" y="34892"/>
                      <a:pt x="4004" y="35426"/>
                    </a:cubicBezTo>
                    <a:lnTo>
                      <a:pt x="4004" y="468"/>
                    </a:lnTo>
                    <a:cubicBezTo>
                      <a:pt x="2469" y="334"/>
                      <a:pt x="1135" y="16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50"/>
              <p:cNvSpPr/>
              <p:nvPr/>
            </p:nvSpPr>
            <p:spPr>
              <a:xfrm>
                <a:off x="5454150" y="3449575"/>
                <a:ext cx="667175" cy="102600"/>
              </a:xfrm>
              <a:custGeom>
                <a:avLst/>
                <a:gdLst/>
                <a:ahLst/>
                <a:cxnLst/>
                <a:rect l="l" t="t" r="r" b="b"/>
                <a:pathLst>
                  <a:path w="26687" h="4104" extrusionOk="0">
                    <a:moveTo>
                      <a:pt x="1" y="0"/>
                    </a:moveTo>
                    <a:lnTo>
                      <a:pt x="1" y="0"/>
                    </a:lnTo>
                    <a:cubicBezTo>
                      <a:pt x="167" y="768"/>
                      <a:pt x="434" y="1468"/>
                      <a:pt x="734" y="2169"/>
                    </a:cubicBezTo>
                    <a:cubicBezTo>
                      <a:pt x="901" y="2502"/>
                      <a:pt x="1035" y="2836"/>
                      <a:pt x="1168" y="3136"/>
                    </a:cubicBezTo>
                    <a:cubicBezTo>
                      <a:pt x="5404" y="3770"/>
                      <a:pt x="9674" y="4103"/>
                      <a:pt x="13977" y="4103"/>
                    </a:cubicBezTo>
                    <a:cubicBezTo>
                      <a:pt x="17813" y="4103"/>
                      <a:pt x="21683" y="3803"/>
                      <a:pt x="25519" y="3203"/>
                    </a:cubicBezTo>
                    <a:cubicBezTo>
                      <a:pt x="25652" y="2869"/>
                      <a:pt x="25786" y="2536"/>
                      <a:pt x="25952" y="2169"/>
                    </a:cubicBezTo>
                    <a:cubicBezTo>
                      <a:pt x="26286" y="1501"/>
                      <a:pt x="26520" y="768"/>
                      <a:pt x="26686" y="34"/>
                    </a:cubicBezTo>
                    <a:lnTo>
                      <a:pt x="26686" y="34"/>
                    </a:lnTo>
                    <a:cubicBezTo>
                      <a:pt x="22645" y="771"/>
                      <a:pt x="18574" y="1170"/>
                      <a:pt x="14442" y="1170"/>
                    </a:cubicBezTo>
                    <a:cubicBezTo>
                      <a:pt x="14276" y="1170"/>
                      <a:pt x="14110" y="1169"/>
                      <a:pt x="13944" y="1168"/>
                    </a:cubicBezTo>
                    <a:cubicBezTo>
                      <a:pt x="9274" y="1168"/>
                      <a:pt x="4604" y="76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50"/>
              <p:cNvSpPr/>
              <p:nvPr/>
            </p:nvSpPr>
            <p:spPr>
              <a:xfrm>
                <a:off x="5605100" y="3558825"/>
                <a:ext cx="80075" cy="873150"/>
              </a:xfrm>
              <a:custGeom>
                <a:avLst/>
                <a:gdLst/>
                <a:ahLst/>
                <a:cxnLst/>
                <a:rect l="l" t="t" r="r" b="b"/>
                <a:pathLst>
                  <a:path w="3203" h="34926" extrusionOk="0">
                    <a:moveTo>
                      <a:pt x="0" y="0"/>
                    </a:moveTo>
                    <a:lnTo>
                      <a:pt x="0" y="34925"/>
                    </a:lnTo>
                    <a:cubicBezTo>
                      <a:pt x="968" y="34925"/>
                      <a:pt x="1902" y="34725"/>
                      <a:pt x="2769" y="34358"/>
                    </a:cubicBezTo>
                    <a:cubicBezTo>
                      <a:pt x="1935" y="33558"/>
                      <a:pt x="1501" y="32457"/>
                      <a:pt x="1501" y="31323"/>
                    </a:cubicBezTo>
                    <a:lnTo>
                      <a:pt x="1501" y="27653"/>
                    </a:lnTo>
                    <a:cubicBezTo>
                      <a:pt x="1501" y="26319"/>
                      <a:pt x="2135" y="25051"/>
                      <a:pt x="3202" y="24251"/>
                    </a:cubicBezTo>
                    <a:lnTo>
                      <a:pt x="3202" y="234"/>
                    </a:lnTo>
                    <a:cubicBezTo>
                      <a:pt x="2068" y="167"/>
                      <a:pt x="1001" y="10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0"/>
              <p:cNvSpPr/>
              <p:nvPr/>
            </p:nvSpPr>
            <p:spPr>
              <a:xfrm>
                <a:off x="5987025" y="3547150"/>
                <a:ext cx="98425" cy="883975"/>
              </a:xfrm>
              <a:custGeom>
                <a:avLst/>
                <a:gdLst/>
                <a:ahLst/>
                <a:cxnLst/>
                <a:rect l="l" t="t" r="r" b="b"/>
                <a:pathLst>
                  <a:path w="3937" h="35359" extrusionOk="0">
                    <a:moveTo>
                      <a:pt x="3937" y="0"/>
                    </a:moveTo>
                    <a:cubicBezTo>
                      <a:pt x="2636" y="200"/>
                      <a:pt x="1335" y="367"/>
                      <a:pt x="1" y="467"/>
                    </a:cubicBezTo>
                    <a:lnTo>
                      <a:pt x="1" y="35359"/>
                    </a:lnTo>
                    <a:cubicBezTo>
                      <a:pt x="3470" y="34792"/>
                      <a:pt x="2870" y="28587"/>
                      <a:pt x="2870" y="28587"/>
                    </a:cubicBezTo>
                    <a:lnTo>
                      <a:pt x="2870" y="10441"/>
                    </a:lnTo>
                    <a:cubicBezTo>
                      <a:pt x="2870" y="5404"/>
                      <a:pt x="2603" y="3503"/>
                      <a:pt x="3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50"/>
              <p:cNvSpPr/>
              <p:nvPr/>
            </p:nvSpPr>
            <p:spPr>
              <a:xfrm>
                <a:off x="5701000" y="3565500"/>
                <a:ext cx="79250" cy="589600"/>
              </a:xfrm>
              <a:custGeom>
                <a:avLst/>
                <a:gdLst/>
                <a:ahLst/>
                <a:cxnLst/>
                <a:rect l="l" t="t" r="r" b="b"/>
                <a:pathLst>
                  <a:path w="3170" h="23584" extrusionOk="0">
                    <a:moveTo>
                      <a:pt x="0" y="0"/>
                    </a:moveTo>
                    <a:lnTo>
                      <a:pt x="0" y="23584"/>
                    </a:lnTo>
                    <a:cubicBezTo>
                      <a:pt x="601" y="23283"/>
                      <a:pt x="1268" y="23117"/>
                      <a:pt x="1935" y="23117"/>
                    </a:cubicBezTo>
                    <a:lnTo>
                      <a:pt x="3169" y="23117"/>
                    </a:lnTo>
                    <a:lnTo>
                      <a:pt x="3169" y="100"/>
                    </a:lnTo>
                    <a:cubicBezTo>
                      <a:pt x="2068" y="100"/>
                      <a:pt x="1001" y="3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50"/>
              <p:cNvSpPr/>
              <p:nvPr/>
            </p:nvSpPr>
            <p:spPr>
              <a:xfrm>
                <a:off x="5891125" y="3560475"/>
                <a:ext cx="80075" cy="871575"/>
              </a:xfrm>
              <a:custGeom>
                <a:avLst/>
                <a:gdLst/>
                <a:ahLst/>
                <a:cxnLst/>
                <a:rect l="l" t="t" r="r" b="b"/>
                <a:pathLst>
                  <a:path w="3203" h="34863" extrusionOk="0">
                    <a:moveTo>
                      <a:pt x="3203" y="1"/>
                    </a:moveTo>
                    <a:cubicBezTo>
                      <a:pt x="2136" y="101"/>
                      <a:pt x="1101" y="168"/>
                      <a:pt x="1" y="201"/>
                    </a:cubicBezTo>
                    <a:lnTo>
                      <a:pt x="1" y="24218"/>
                    </a:lnTo>
                    <a:cubicBezTo>
                      <a:pt x="1068" y="25019"/>
                      <a:pt x="1669" y="26286"/>
                      <a:pt x="1669" y="27587"/>
                    </a:cubicBezTo>
                    <a:lnTo>
                      <a:pt x="1669" y="31257"/>
                    </a:lnTo>
                    <a:cubicBezTo>
                      <a:pt x="1669" y="32391"/>
                      <a:pt x="1235" y="33492"/>
                      <a:pt x="434" y="34292"/>
                    </a:cubicBezTo>
                    <a:cubicBezTo>
                      <a:pt x="1239" y="34664"/>
                      <a:pt x="2102" y="34863"/>
                      <a:pt x="2995" y="34863"/>
                    </a:cubicBezTo>
                    <a:cubicBezTo>
                      <a:pt x="3064" y="34863"/>
                      <a:pt x="3134" y="34862"/>
                      <a:pt x="3203" y="34859"/>
                    </a:cubicBezTo>
                    <a:lnTo>
                      <a:pt x="3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50"/>
              <p:cNvSpPr/>
              <p:nvPr/>
            </p:nvSpPr>
            <p:spPr>
              <a:xfrm>
                <a:off x="5796050" y="3034275"/>
                <a:ext cx="79250" cy="250200"/>
              </a:xfrm>
              <a:custGeom>
                <a:avLst/>
                <a:gdLst/>
                <a:ahLst/>
                <a:cxnLst/>
                <a:rect l="l" t="t" r="r" b="b"/>
                <a:pathLst>
                  <a:path w="3170" h="10008" extrusionOk="0">
                    <a:moveTo>
                      <a:pt x="1" y="1"/>
                    </a:moveTo>
                    <a:lnTo>
                      <a:pt x="1" y="10008"/>
                    </a:lnTo>
                    <a:cubicBezTo>
                      <a:pt x="1035" y="10008"/>
                      <a:pt x="2102" y="10008"/>
                      <a:pt x="3170" y="9941"/>
                    </a:cubicBezTo>
                    <a:lnTo>
                      <a:pt x="3170" y="167"/>
                    </a:lnTo>
                    <a:cubicBezTo>
                      <a:pt x="2136" y="34"/>
                      <a:pt x="1068"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0"/>
              <p:cNvSpPr/>
              <p:nvPr/>
            </p:nvSpPr>
            <p:spPr>
              <a:xfrm>
                <a:off x="5796050" y="3566325"/>
                <a:ext cx="79250" cy="589600"/>
              </a:xfrm>
              <a:custGeom>
                <a:avLst/>
                <a:gdLst/>
                <a:ahLst/>
                <a:cxnLst/>
                <a:rect l="l" t="t" r="r" b="b"/>
                <a:pathLst>
                  <a:path w="3170" h="23584" extrusionOk="0">
                    <a:moveTo>
                      <a:pt x="3170" y="0"/>
                    </a:moveTo>
                    <a:cubicBezTo>
                      <a:pt x="2236" y="34"/>
                      <a:pt x="1269" y="67"/>
                      <a:pt x="301" y="67"/>
                    </a:cubicBezTo>
                    <a:lnTo>
                      <a:pt x="1" y="67"/>
                    </a:lnTo>
                    <a:lnTo>
                      <a:pt x="1" y="23084"/>
                    </a:lnTo>
                    <a:lnTo>
                      <a:pt x="1235" y="23084"/>
                    </a:lnTo>
                    <a:cubicBezTo>
                      <a:pt x="1902" y="23084"/>
                      <a:pt x="2569" y="23250"/>
                      <a:pt x="3170" y="23584"/>
                    </a:cubicBezTo>
                    <a:lnTo>
                      <a:pt x="31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0"/>
              <p:cNvSpPr/>
              <p:nvPr/>
            </p:nvSpPr>
            <p:spPr>
              <a:xfrm>
                <a:off x="5987025" y="3075150"/>
                <a:ext cx="85925" cy="200150"/>
              </a:xfrm>
              <a:custGeom>
                <a:avLst/>
                <a:gdLst/>
                <a:ahLst/>
                <a:cxnLst/>
                <a:rect l="l" t="t" r="r" b="b"/>
                <a:pathLst>
                  <a:path w="3437" h="8006" extrusionOk="0">
                    <a:moveTo>
                      <a:pt x="1" y="0"/>
                    </a:moveTo>
                    <a:lnTo>
                      <a:pt x="1" y="8006"/>
                    </a:lnTo>
                    <a:cubicBezTo>
                      <a:pt x="1135" y="7872"/>
                      <a:pt x="2302" y="7706"/>
                      <a:pt x="3437" y="7505"/>
                    </a:cubicBezTo>
                    <a:cubicBezTo>
                      <a:pt x="2669" y="6038"/>
                      <a:pt x="1869" y="3569"/>
                      <a:pt x="868" y="1101"/>
                    </a:cubicBezTo>
                    <a:cubicBezTo>
                      <a:pt x="668" y="667"/>
                      <a:pt x="368" y="30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50"/>
              <p:cNvSpPr/>
              <p:nvPr/>
            </p:nvSpPr>
            <p:spPr>
              <a:xfrm>
                <a:off x="5891125" y="3040125"/>
                <a:ext cx="80075" cy="242675"/>
              </a:xfrm>
              <a:custGeom>
                <a:avLst/>
                <a:gdLst/>
                <a:ahLst/>
                <a:cxnLst/>
                <a:rect l="l" t="t" r="r" b="b"/>
                <a:pathLst>
                  <a:path w="3203" h="9707" extrusionOk="0">
                    <a:moveTo>
                      <a:pt x="1" y="0"/>
                    </a:moveTo>
                    <a:lnTo>
                      <a:pt x="1" y="9707"/>
                    </a:lnTo>
                    <a:cubicBezTo>
                      <a:pt x="1068" y="9674"/>
                      <a:pt x="2102" y="9574"/>
                      <a:pt x="3203" y="9473"/>
                    </a:cubicBezTo>
                    <a:lnTo>
                      <a:pt x="3203" y="967"/>
                    </a:lnTo>
                    <a:cubicBezTo>
                      <a:pt x="2202" y="467"/>
                      <a:pt x="1101" y="13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50"/>
              <p:cNvSpPr/>
              <p:nvPr/>
            </p:nvSpPr>
            <p:spPr>
              <a:xfrm>
                <a:off x="5503350" y="3074300"/>
                <a:ext cx="85925" cy="198500"/>
              </a:xfrm>
              <a:custGeom>
                <a:avLst/>
                <a:gdLst/>
                <a:ahLst/>
                <a:cxnLst/>
                <a:rect l="l" t="t" r="r" b="b"/>
                <a:pathLst>
                  <a:path w="3437" h="7940" extrusionOk="0">
                    <a:moveTo>
                      <a:pt x="3436" y="1"/>
                    </a:moveTo>
                    <a:cubicBezTo>
                      <a:pt x="3069" y="301"/>
                      <a:pt x="2769" y="701"/>
                      <a:pt x="2569" y="1135"/>
                    </a:cubicBezTo>
                    <a:cubicBezTo>
                      <a:pt x="1535" y="3603"/>
                      <a:pt x="734" y="6038"/>
                      <a:pt x="1" y="7506"/>
                    </a:cubicBezTo>
                    <a:cubicBezTo>
                      <a:pt x="901" y="7639"/>
                      <a:pt x="2069" y="7806"/>
                      <a:pt x="3436" y="7940"/>
                    </a:cubicBezTo>
                    <a:lnTo>
                      <a:pt x="3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50"/>
              <p:cNvSpPr/>
              <p:nvPr/>
            </p:nvSpPr>
            <p:spPr>
              <a:xfrm>
                <a:off x="5605925" y="3040125"/>
                <a:ext cx="79250" cy="241025"/>
              </a:xfrm>
              <a:custGeom>
                <a:avLst/>
                <a:gdLst/>
                <a:ahLst/>
                <a:cxnLst/>
                <a:rect l="l" t="t" r="r" b="b"/>
                <a:pathLst>
                  <a:path w="3170" h="9641" extrusionOk="0">
                    <a:moveTo>
                      <a:pt x="3169" y="0"/>
                    </a:moveTo>
                    <a:cubicBezTo>
                      <a:pt x="2069" y="133"/>
                      <a:pt x="968" y="467"/>
                      <a:pt x="1" y="967"/>
                    </a:cubicBezTo>
                    <a:lnTo>
                      <a:pt x="1" y="9373"/>
                    </a:lnTo>
                    <a:cubicBezTo>
                      <a:pt x="968" y="9473"/>
                      <a:pt x="2035" y="9574"/>
                      <a:pt x="3169" y="9640"/>
                    </a:cubicBezTo>
                    <a:lnTo>
                      <a:pt x="31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0"/>
              <p:cNvSpPr/>
              <p:nvPr/>
            </p:nvSpPr>
            <p:spPr>
              <a:xfrm>
                <a:off x="5701000" y="3034800"/>
                <a:ext cx="79250" cy="250525"/>
              </a:xfrm>
              <a:custGeom>
                <a:avLst/>
                <a:gdLst/>
                <a:ahLst/>
                <a:cxnLst/>
                <a:rect l="l" t="t" r="r" b="b"/>
                <a:pathLst>
                  <a:path w="3170" h="10021" extrusionOk="0">
                    <a:moveTo>
                      <a:pt x="2414" y="1"/>
                    </a:moveTo>
                    <a:cubicBezTo>
                      <a:pt x="1600" y="1"/>
                      <a:pt x="790" y="44"/>
                      <a:pt x="0" y="146"/>
                    </a:cubicBezTo>
                    <a:lnTo>
                      <a:pt x="0" y="9920"/>
                    </a:lnTo>
                    <a:cubicBezTo>
                      <a:pt x="1001" y="9953"/>
                      <a:pt x="2068" y="10020"/>
                      <a:pt x="3169" y="10020"/>
                    </a:cubicBezTo>
                    <a:lnTo>
                      <a:pt x="3169" y="13"/>
                    </a:lnTo>
                    <a:cubicBezTo>
                      <a:pt x="2917" y="5"/>
                      <a:pt x="2665" y="1"/>
                      <a:pt x="2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50"/>
              <p:cNvSpPr/>
              <p:nvPr/>
            </p:nvSpPr>
            <p:spPr>
              <a:xfrm>
                <a:off x="5455825" y="3276125"/>
                <a:ext cx="664650" cy="97925"/>
              </a:xfrm>
              <a:custGeom>
                <a:avLst/>
                <a:gdLst/>
                <a:ahLst/>
                <a:cxnLst/>
                <a:rect l="l" t="t" r="r" b="b"/>
                <a:pathLst>
                  <a:path w="26586" h="3917" extrusionOk="0">
                    <a:moveTo>
                      <a:pt x="1568" y="0"/>
                    </a:moveTo>
                    <a:cubicBezTo>
                      <a:pt x="1468" y="167"/>
                      <a:pt x="1368" y="300"/>
                      <a:pt x="1268" y="434"/>
                    </a:cubicBezTo>
                    <a:cubicBezTo>
                      <a:pt x="667" y="1101"/>
                      <a:pt x="234" y="1868"/>
                      <a:pt x="0" y="2735"/>
                    </a:cubicBezTo>
                    <a:cubicBezTo>
                      <a:pt x="1988" y="3070"/>
                      <a:pt x="7402" y="3917"/>
                      <a:pt x="14011" y="3917"/>
                    </a:cubicBezTo>
                    <a:cubicBezTo>
                      <a:pt x="17937" y="3917"/>
                      <a:pt x="22284" y="3618"/>
                      <a:pt x="26586" y="2735"/>
                    </a:cubicBezTo>
                    <a:cubicBezTo>
                      <a:pt x="26319" y="1868"/>
                      <a:pt x="25885" y="1068"/>
                      <a:pt x="25285" y="400"/>
                    </a:cubicBezTo>
                    <a:cubicBezTo>
                      <a:pt x="25185" y="300"/>
                      <a:pt x="25118" y="167"/>
                      <a:pt x="25018" y="67"/>
                    </a:cubicBezTo>
                    <a:cubicBezTo>
                      <a:pt x="21382" y="701"/>
                      <a:pt x="17680" y="1001"/>
                      <a:pt x="13977" y="1001"/>
                    </a:cubicBezTo>
                    <a:cubicBezTo>
                      <a:pt x="9807" y="1001"/>
                      <a:pt x="5671" y="667"/>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0"/>
              <p:cNvSpPr/>
              <p:nvPr/>
            </p:nvSpPr>
            <p:spPr>
              <a:xfrm>
                <a:off x="5660150" y="4162575"/>
                <a:ext cx="255200" cy="269400"/>
              </a:xfrm>
              <a:custGeom>
                <a:avLst/>
                <a:gdLst/>
                <a:ahLst/>
                <a:cxnLst/>
                <a:rect l="l" t="t" r="r" b="b"/>
                <a:pathLst>
                  <a:path w="10208" h="10776" extrusionOk="0">
                    <a:moveTo>
                      <a:pt x="3509" y="0"/>
                    </a:moveTo>
                    <a:cubicBezTo>
                      <a:pt x="1568" y="0"/>
                      <a:pt x="0" y="1589"/>
                      <a:pt x="33" y="3537"/>
                    </a:cubicBezTo>
                    <a:lnTo>
                      <a:pt x="33" y="7206"/>
                    </a:lnTo>
                    <a:cubicBezTo>
                      <a:pt x="33" y="9174"/>
                      <a:pt x="1601" y="10775"/>
                      <a:pt x="3569" y="10775"/>
                    </a:cubicBezTo>
                    <a:lnTo>
                      <a:pt x="6671" y="10775"/>
                    </a:lnTo>
                    <a:cubicBezTo>
                      <a:pt x="8606" y="10742"/>
                      <a:pt x="10207" y="9141"/>
                      <a:pt x="10207" y="7173"/>
                    </a:cubicBezTo>
                    <a:lnTo>
                      <a:pt x="10207" y="3537"/>
                    </a:lnTo>
                    <a:cubicBezTo>
                      <a:pt x="10207" y="1569"/>
                      <a:pt x="8606" y="1"/>
                      <a:pt x="6671" y="1"/>
                    </a:cubicBezTo>
                    <a:lnTo>
                      <a:pt x="3569" y="1"/>
                    </a:lnTo>
                    <a:cubicBezTo>
                      <a:pt x="3549" y="0"/>
                      <a:pt x="3529" y="0"/>
                      <a:pt x="3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255" name="Google Shape;1255;p50"/>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Title 1"/>
          <p:cNvSpPr/>
          <p:nvPr>
            <p:ph type="title"/>
          </p:nvPr>
        </p:nvSpPr>
        <p:spPr/>
        <p:txBody>
          <a:bodyPr/>
          <a:p>
            <a:r>
              <a:rPr lang="en-US"/>
              <a:t>LAWS OF CRICKET:</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189" name="Shape 1189"/>
        <p:cNvGrpSpPr/>
        <p:nvPr/>
      </p:nvGrpSpPr>
      <p:grpSpPr>
        <a:xfrm>
          <a:off x="0" y="0"/>
          <a:ext cx="0" cy="0"/>
          <a:chOff x="0" y="0"/>
          <a:chExt cx="0" cy="0"/>
        </a:xfrm>
      </p:grpSpPr>
      <p:sp>
        <p:nvSpPr>
          <p:cNvPr id="1190" name="Google Shape;1190;p50"/>
          <p:cNvSpPr/>
          <p:nvPr/>
        </p:nvSpPr>
        <p:spPr>
          <a:xfrm>
            <a:off x="2082165" y="1346835"/>
            <a:ext cx="4872990" cy="3444875"/>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500">
              <a:solidFill>
                <a:schemeClr val="dk1"/>
              </a:solidFill>
              <a:latin typeface="Inter Black" panose="02000503000000020004"/>
              <a:ea typeface="Inter Black" panose="02000503000000020004"/>
              <a:cs typeface="Inter Black" panose="02000503000000020004"/>
              <a:sym typeface="Inter Black" panose="02000503000000020004"/>
            </a:endParaRPr>
          </a:p>
        </p:txBody>
      </p:sp>
      <p:sp>
        <p:nvSpPr>
          <p:cNvPr id="1191" name="Google Shape;1191;p50"/>
          <p:cNvSpPr txBox="1"/>
          <p:nvPr>
            <p:ph type="body" idx="1"/>
          </p:nvPr>
        </p:nvSpPr>
        <p:spPr>
          <a:xfrm>
            <a:off x="2165985" y="1414780"/>
            <a:ext cx="4666615" cy="26206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FFFFFF"/>
              </a:buClr>
              <a:buSzPts val="1100"/>
              <a:buFont typeface="Wingdings" panose="05000000000000000000" charset="0"/>
              <a:buNone/>
            </a:pPr>
            <a:r>
              <a:rPr lang="en-US" altLang="en-GB">
                <a:latin typeface="Times New Roman" panose="02020603050405020304" charset="0"/>
                <a:cs typeface="Times New Roman" panose="02020603050405020304" charset="0"/>
              </a:rPr>
              <a:t>Software:</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r>
              <a:rPr lang="en-US" altLang="en-GB">
                <a:latin typeface="Times New Roman" panose="02020603050405020304" charset="0"/>
                <a:cs typeface="Times New Roman" panose="02020603050405020304" charset="0"/>
              </a:rPr>
              <a:t>Jupyter Notebook - Model Building.</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r>
              <a:rPr lang="en-US" altLang="en-GB">
                <a:latin typeface="Times New Roman" panose="02020603050405020304" charset="0"/>
                <a:cs typeface="Times New Roman" panose="02020603050405020304" charset="0"/>
              </a:rPr>
              <a:t>React.js - Web development</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r>
              <a:rPr lang="en-US" altLang="en-GB">
                <a:latin typeface="Times New Roman" panose="02020603050405020304" charset="0"/>
                <a:cs typeface="Times New Roman" panose="02020603050405020304" charset="0"/>
              </a:rPr>
              <a:t>Tkinter - Stimulation of trajectory</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r>
              <a:rPr lang="en-US" altLang="en-GB">
                <a:latin typeface="Times New Roman" panose="02020603050405020304" charset="0"/>
                <a:cs typeface="Times New Roman" panose="02020603050405020304" charset="0"/>
              </a:rPr>
              <a:t>Alan AI - Voice control</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r>
              <a:rPr lang="en-US" altLang="en-GB">
                <a:latin typeface="Times New Roman" panose="02020603050405020304" charset="0"/>
                <a:cs typeface="Times New Roman" panose="02020603050405020304" charset="0"/>
              </a:rPr>
              <a:t>Hardware:</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r>
              <a:rPr lang="en-US" altLang="en-GB">
                <a:latin typeface="Times New Roman" panose="02020603050405020304" charset="0"/>
                <a:cs typeface="Times New Roman" panose="02020603050405020304" charset="0"/>
              </a:rPr>
              <a:t>6 DOF sensors -to track the length of the ball.</a:t>
            </a:r>
            <a:endParaRPr lang="en-US" altLang="en-GB">
              <a:latin typeface="Times New Roman" panose="02020603050405020304" charset="0"/>
              <a:cs typeface="Times New Roman" panose="02020603050405020304" charset="0"/>
            </a:endParaRPr>
          </a:p>
          <a:p>
            <a:pPr marL="0" lvl="0" indent="0" algn="l" rtl="0">
              <a:spcBef>
                <a:spcPts val="0"/>
              </a:spcBef>
              <a:spcAft>
                <a:spcPts val="0"/>
              </a:spcAft>
              <a:buClr>
                <a:srgbClr val="FFFFFF"/>
              </a:buClr>
              <a:buSzPts val="1100"/>
              <a:buFont typeface="Wingdings" panose="05000000000000000000" charset="0"/>
              <a:buNone/>
            </a:pPr>
            <a:r>
              <a:rPr lang="en-US" altLang="en-GB">
                <a:latin typeface="Times New Roman" panose="02020603050405020304" charset="0"/>
                <a:cs typeface="Times New Roman" panose="02020603050405020304" charset="0"/>
              </a:rPr>
              <a:t>LED based head band - to provide out or not out decisions.</a:t>
            </a:r>
            <a:endParaRPr lang="en-US" altLang="en-GB">
              <a:latin typeface="Times New Roman" panose="02020603050405020304" charset="0"/>
              <a:cs typeface="Times New Roman" panose="02020603050405020304" charset="0"/>
            </a:endParaRPr>
          </a:p>
        </p:txBody>
      </p:sp>
      <p:grpSp>
        <p:nvGrpSpPr>
          <p:cNvPr id="1193" name="Google Shape;1193;p50"/>
          <p:cNvGrpSpPr/>
          <p:nvPr/>
        </p:nvGrpSpPr>
        <p:grpSpPr>
          <a:xfrm>
            <a:off x="7065386" y="2354031"/>
            <a:ext cx="1366887" cy="1355500"/>
            <a:chOff x="6807401" y="2141305"/>
            <a:chExt cx="1622225" cy="1608711"/>
          </a:xfrm>
        </p:grpSpPr>
        <p:grpSp>
          <p:nvGrpSpPr>
            <p:cNvPr id="1194" name="Google Shape;1194;p50"/>
            <p:cNvGrpSpPr/>
            <p:nvPr/>
          </p:nvGrpSpPr>
          <p:grpSpPr>
            <a:xfrm>
              <a:off x="6807401" y="2141305"/>
              <a:ext cx="1622225" cy="1608711"/>
              <a:chOff x="1586300" y="3360150"/>
              <a:chExt cx="1278450" cy="1267800"/>
            </a:xfrm>
          </p:grpSpPr>
          <p:sp>
            <p:nvSpPr>
              <p:cNvPr id="1195" name="Google Shape;1195;p50"/>
              <p:cNvSpPr/>
              <p:nvPr/>
            </p:nvSpPr>
            <p:spPr>
              <a:xfrm>
                <a:off x="2441075" y="3498125"/>
                <a:ext cx="213525" cy="441825"/>
              </a:xfrm>
              <a:custGeom>
                <a:avLst/>
                <a:gdLst/>
                <a:ahLst/>
                <a:cxnLst/>
                <a:rect l="l" t="t" r="r" b="b"/>
                <a:pathLst>
                  <a:path w="8541" h="17673" extrusionOk="0">
                    <a:moveTo>
                      <a:pt x="5069" y="0"/>
                    </a:moveTo>
                    <a:cubicBezTo>
                      <a:pt x="4692" y="0"/>
                      <a:pt x="4202" y="228"/>
                      <a:pt x="3570" y="861"/>
                    </a:cubicBezTo>
                    <a:cubicBezTo>
                      <a:pt x="1368" y="2962"/>
                      <a:pt x="101" y="5864"/>
                      <a:pt x="1" y="8900"/>
                    </a:cubicBezTo>
                    <a:lnTo>
                      <a:pt x="34" y="8866"/>
                    </a:lnTo>
                    <a:lnTo>
                      <a:pt x="7239" y="16038"/>
                    </a:lnTo>
                    <a:cubicBezTo>
                      <a:pt x="7239" y="16038"/>
                      <a:pt x="7373" y="16205"/>
                      <a:pt x="7606" y="16472"/>
                    </a:cubicBezTo>
                    <a:cubicBezTo>
                      <a:pt x="7940" y="16839"/>
                      <a:pt x="8240" y="17239"/>
                      <a:pt x="8540" y="17673"/>
                    </a:cubicBezTo>
                    <a:lnTo>
                      <a:pt x="6272" y="1528"/>
                    </a:lnTo>
                    <a:cubicBezTo>
                      <a:pt x="6272" y="1528"/>
                      <a:pt x="6046" y="0"/>
                      <a:pt x="50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50"/>
              <p:cNvSpPr/>
              <p:nvPr/>
            </p:nvSpPr>
            <p:spPr>
              <a:xfrm>
                <a:off x="2416075" y="4368975"/>
                <a:ext cx="233525" cy="229775"/>
              </a:xfrm>
              <a:custGeom>
                <a:avLst/>
                <a:gdLst/>
                <a:ahLst/>
                <a:cxnLst/>
                <a:rect l="l" t="t" r="r" b="b"/>
                <a:pathLst>
                  <a:path w="9341" h="9191" extrusionOk="0">
                    <a:moveTo>
                      <a:pt x="6993" y="1"/>
                    </a:moveTo>
                    <a:cubicBezTo>
                      <a:pt x="6596" y="1"/>
                      <a:pt x="6204" y="151"/>
                      <a:pt x="5904" y="451"/>
                    </a:cubicBezTo>
                    <a:lnTo>
                      <a:pt x="0" y="6356"/>
                    </a:lnTo>
                    <a:lnTo>
                      <a:pt x="2835" y="9191"/>
                    </a:lnTo>
                    <a:lnTo>
                      <a:pt x="8740" y="3287"/>
                    </a:lnTo>
                    <a:cubicBezTo>
                      <a:pt x="9340" y="2653"/>
                      <a:pt x="9340" y="1685"/>
                      <a:pt x="8740" y="1085"/>
                    </a:cubicBezTo>
                    <a:lnTo>
                      <a:pt x="8106" y="451"/>
                    </a:lnTo>
                    <a:cubicBezTo>
                      <a:pt x="7789" y="151"/>
                      <a:pt x="7389" y="1"/>
                      <a:pt x="69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50"/>
              <p:cNvSpPr/>
              <p:nvPr/>
            </p:nvSpPr>
            <p:spPr>
              <a:xfrm>
                <a:off x="1643000" y="3527050"/>
                <a:ext cx="420325" cy="420400"/>
              </a:xfrm>
              <a:custGeom>
                <a:avLst/>
                <a:gdLst/>
                <a:ahLst/>
                <a:cxnLst/>
                <a:rect l="l" t="t" r="r" b="b"/>
                <a:pathLst>
                  <a:path w="16813" h="16816" extrusionOk="0">
                    <a:moveTo>
                      <a:pt x="3923" y="0"/>
                    </a:moveTo>
                    <a:cubicBezTo>
                      <a:pt x="3098" y="0"/>
                      <a:pt x="2136" y="409"/>
                      <a:pt x="1369" y="1205"/>
                    </a:cubicBezTo>
                    <a:cubicBezTo>
                      <a:pt x="435" y="2105"/>
                      <a:pt x="1" y="3273"/>
                      <a:pt x="168" y="4207"/>
                    </a:cubicBezTo>
                    <a:lnTo>
                      <a:pt x="12777" y="16816"/>
                    </a:lnTo>
                    <a:cubicBezTo>
                      <a:pt x="13144" y="16282"/>
                      <a:pt x="13544" y="15782"/>
                      <a:pt x="14011" y="15315"/>
                    </a:cubicBezTo>
                    <a:lnTo>
                      <a:pt x="16813" y="12479"/>
                    </a:lnTo>
                    <a:lnTo>
                      <a:pt x="4337" y="37"/>
                    </a:lnTo>
                    <a:cubicBezTo>
                      <a:pt x="4204" y="13"/>
                      <a:pt x="4065" y="0"/>
                      <a:pt x="392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50"/>
              <p:cNvSpPr/>
              <p:nvPr/>
            </p:nvSpPr>
            <p:spPr>
              <a:xfrm>
                <a:off x="1586300" y="3708875"/>
                <a:ext cx="399475" cy="505450"/>
              </a:xfrm>
              <a:custGeom>
                <a:avLst/>
                <a:gdLst/>
                <a:ahLst/>
                <a:cxnLst/>
                <a:rect l="l" t="t" r="r" b="b"/>
                <a:pathLst>
                  <a:path w="15979" h="20218" extrusionOk="0">
                    <a:moveTo>
                      <a:pt x="4229" y="1"/>
                    </a:moveTo>
                    <a:cubicBezTo>
                      <a:pt x="3378" y="1"/>
                      <a:pt x="2404" y="430"/>
                      <a:pt x="1602" y="1204"/>
                    </a:cubicBezTo>
                    <a:cubicBezTo>
                      <a:pt x="334" y="2505"/>
                      <a:pt x="1" y="4272"/>
                      <a:pt x="901" y="5140"/>
                    </a:cubicBezTo>
                    <a:lnTo>
                      <a:pt x="15979" y="20217"/>
                    </a:lnTo>
                    <a:cubicBezTo>
                      <a:pt x="13444" y="17449"/>
                      <a:pt x="12943" y="13412"/>
                      <a:pt x="14711" y="10110"/>
                    </a:cubicBezTo>
                    <a:lnTo>
                      <a:pt x="4637" y="36"/>
                    </a:lnTo>
                    <a:cubicBezTo>
                      <a:pt x="4506" y="13"/>
                      <a:pt x="4369" y="1"/>
                      <a:pt x="422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50"/>
              <p:cNvSpPr/>
              <p:nvPr/>
            </p:nvSpPr>
            <p:spPr>
              <a:xfrm>
                <a:off x="1773100" y="3424475"/>
                <a:ext cx="410325" cy="402900"/>
              </a:xfrm>
              <a:custGeom>
                <a:avLst/>
                <a:gdLst/>
                <a:ahLst/>
                <a:cxnLst/>
                <a:rect l="l" t="t" r="r" b="b"/>
                <a:pathLst>
                  <a:path w="16413" h="16116" extrusionOk="0">
                    <a:moveTo>
                      <a:pt x="3956" y="0"/>
                    </a:moveTo>
                    <a:cubicBezTo>
                      <a:pt x="3130" y="0"/>
                      <a:pt x="2164" y="409"/>
                      <a:pt x="1368" y="1205"/>
                    </a:cubicBezTo>
                    <a:cubicBezTo>
                      <a:pt x="434" y="2139"/>
                      <a:pt x="1" y="3340"/>
                      <a:pt x="201" y="4240"/>
                    </a:cubicBezTo>
                    <a:lnTo>
                      <a:pt x="12076" y="16115"/>
                    </a:lnTo>
                    <a:lnTo>
                      <a:pt x="14911" y="13313"/>
                    </a:lnTo>
                    <a:cubicBezTo>
                      <a:pt x="15345" y="12846"/>
                      <a:pt x="15879" y="12446"/>
                      <a:pt x="16412" y="12079"/>
                    </a:cubicBezTo>
                    <a:lnTo>
                      <a:pt x="4370" y="37"/>
                    </a:lnTo>
                    <a:cubicBezTo>
                      <a:pt x="4237" y="13"/>
                      <a:pt x="4099" y="0"/>
                      <a:pt x="395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0"/>
              <p:cNvSpPr/>
              <p:nvPr/>
            </p:nvSpPr>
            <p:spPr>
              <a:xfrm>
                <a:off x="1942400" y="3360150"/>
                <a:ext cx="497875" cy="380500"/>
              </a:xfrm>
              <a:custGeom>
                <a:avLst/>
                <a:gdLst/>
                <a:ahLst/>
                <a:cxnLst/>
                <a:rect l="l" t="t" r="r" b="b"/>
                <a:pathLst>
                  <a:path w="19915" h="15220" extrusionOk="0">
                    <a:moveTo>
                      <a:pt x="3932" y="0"/>
                    </a:moveTo>
                    <a:cubicBezTo>
                      <a:pt x="3090" y="0"/>
                      <a:pt x="2117" y="427"/>
                      <a:pt x="1334" y="1209"/>
                    </a:cubicBezTo>
                    <a:cubicBezTo>
                      <a:pt x="400" y="2143"/>
                      <a:pt x="0" y="3311"/>
                      <a:pt x="167" y="4245"/>
                    </a:cubicBezTo>
                    <a:lnTo>
                      <a:pt x="10241" y="14319"/>
                    </a:lnTo>
                    <a:cubicBezTo>
                      <a:pt x="11539" y="13621"/>
                      <a:pt x="12960" y="13279"/>
                      <a:pt x="14376" y="13279"/>
                    </a:cubicBezTo>
                    <a:cubicBezTo>
                      <a:pt x="16344" y="13279"/>
                      <a:pt x="18304" y="13939"/>
                      <a:pt x="19914" y="15219"/>
                    </a:cubicBezTo>
                    <a:lnTo>
                      <a:pt x="19514" y="14852"/>
                    </a:lnTo>
                    <a:lnTo>
                      <a:pt x="19547" y="14819"/>
                    </a:lnTo>
                    <a:lnTo>
                      <a:pt x="5271" y="509"/>
                    </a:lnTo>
                    <a:cubicBezTo>
                      <a:pt x="4926" y="164"/>
                      <a:pt x="4454" y="0"/>
                      <a:pt x="39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0"/>
              <p:cNvSpPr/>
              <p:nvPr/>
            </p:nvSpPr>
            <p:spPr>
              <a:xfrm>
                <a:off x="1910700" y="3692050"/>
                <a:ext cx="954050" cy="935900"/>
              </a:xfrm>
              <a:custGeom>
                <a:avLst/>
                <a:gdLst/>
                <a:ahLst/>
                <a:cxnLst/>
                <a:rect l="l" t="t" r="r" b="b"/>
                <a:pathLst>
                  <a:path w="38162" h="37436" extrusionOk="0">
                    <a:moveTo>
                      <a:pt x="16249" y="4353"/>
                    </a:moveTo>
                    <a:cubicBezTo>
                      <a:pt x="16712" y="4353"/>
                      <a:pt x="17180" y="4530"/>
                      <a:pt x="17546" y="4879"/>
                    </a:cubicBezTo>
                    <a:lnTo>
                      <a:pt x="22250" y="9582"/>
                    </a:lnTo>
                    <a:cubicBezTo>
                      <a:pt x="22950" y="10316"/>
                      <a:pt x="22950" y="11450"/>
                      <a:pt x="22250" y="12151"/>
                    </a:cubicBezTo>
                    <a:lnTo>
                      <a:pt x="12843" y="21591"/>
                    </a:lnTo>
                    <a:cubicBezTo>
                      <a:pt x="12710" y="21691"/>
                      <a:pt x="12610" y="21757"/>
                      <a:pt x="12476" y="21858"/>
                    </a:cubicBezTo>
                    <a:cubicBezTo>
                      <a:pt x="12192" y="22020"/>
                      <a:pt x="11875" y="22100"/>
                      <a:pt x="11559" y="22100"/>
                    </a:cubicBezTo>
                    <a:cubicBezTo>
                      <a:pt x="11095" y="22100"/>
                      <a:pt x="10632" y="21928"/>
                      <a:pt x="10275" y="21591"/>
                    </a:cubicBezTo>
                    <a:lnTo>
                      <a:pt x="5538" y="16854"/>
                    </a:lnTo>
                    <a:cubicBezTo>
                      <a:pt x="4904" y="16220"/>
                      <a:pt x="4837" y="15186"/>
                      <a:pt x="5404" y="14486"/>
                    </a:cubicBezTo>
                    <a:cubicBezTo>
                      <a:pt x="5471" y="14419"/>
                      <a:pt x="5505" y="14352"/>
                      <a:pt x="5538" y="14285"/>
                    </a:cubicBezTo>
                    <a:lnTo>
                      <a:pt x="5871" y="13985"/>
                    </a:lnTo>
                    <a:lnTo>
                      <a:pt x="10041" y="9816"/>
                    </a:lnTo>
                    <a:lnTo>
                      <a:pt x="10508" y="9382"/>
                    </a:lnTo>
                    <a:lnTo>
                      <a:pt x="14678" y="5179"/>
                    </a:lnTo>
                    <a:lnTo>
                      <a:pt x="14978" y="4879"/>
                    </a:lnTo>
                    <a:cubicBezTo>
                      <a:pt x="15045" y="4812"/>
                      <a:pt x="15111" y="4779"/>
                      <a:pt x="15178" y="4712"/>
                    </a:cubicBezTo>
                    <a:cubicBezTo>
                      <a:pt x="15493" y="4472"/>
                      <a:pt x="15869" y="4353"/>
                      <a:pt x="16249" y="4353"/>
                    </a:cubicBezTo>
                    <a:close/>
                    <a:moveTo>
                      <a:pt x="26820" y="14552"/>
                    </a:moveTo>
                    <a:lnTo>
                      <a:pt x="27454" y="14586"/>
                    </a:lnTo>
                    <a:cubicBezTo>
                      <a:pt x="27353" y="16821"/>
                      <a:pt x="25852" y="19422"/>
                      <a:pt x="22984" y="22291"/>
                    </a:cubicBezTo>
                    <a:cubicBezTo>
                      <a:pt x="20115" y="25160"/>
                      <a:pt x="17513" y="26661"/>
                      <a:pt x="15278" y="26761"/>
                    </a:cubicBezTo>
                    <a:lnTo>
                      <a:pt x="15245" y="26094"/>
                    </a:lnTo>
                    <a:cubicBezTo>
                      <a:pt x="17280" y="26027"/>
                      <a:pt x="19781" y="24526"/>
                      <a:pt x="22517" y="21824"/>
                    </a:cubicBezTo>
                    <a:cubicBezTo>
                      <a:pt x="25952" y="18388"/>
                      <a:pt x="26753" y="15987"/>
                      <a:pt x="26820" y="14552"/>
                    </a:cubicBezTo>
                    <a:close/>
                    <a:moveTo>
                      <a:pt x="15659" y="1"/>
                    </a:moveTo>
                    <a:cubicBezTo>
                      <a:pt x="14238" y="1"/>
                      <a:pt x="12812" y="342"/>
                      <a:pt x="11509" y="1043"/>
                    </a:cubicBezTo>
                    <a:cubicBezTo>
                      <a:pt x="11309" y="1143"/>
                      <a:pt x="11109" y="1243"/>
                      <a:pt x="10908" y="1376"/>
                    </a:cubicBezTo>
                    <a:cubicBezTo>
                      <a:pt x="10375" y="1743"/>
                      <a:pt x="9841" y="2143"/>
                      <a:pt x="9407" y="2610"/>
                    </a:cubicBezTo>
                    <a:lnTo>
                      <a:pt x="6572" y="5412"/>
                    </a:lnTo>
                    <a:lnTo>
                      <a:pt x="6105" y="5879"/>
                    </a:lnTo>
                    <a:lnTo>
                      <a:pt x="3303" y="8715"/>
                    </a:lnTo>
                    <a:cubicBezTo>
                      <a:pt x="2836" y="9182"/>
                      <a:pt x="2436" y="9682"/>
                      <a:pt x="2069" y="10216"/>
                    </a:cubicBezTo>
                    <a:cubicBezTo>
                      <a:pt x="1969" y="10416"/>
                      <a:pt x="1835" y="10616"/>
                      <a:pt x="1735" y="10783"/>
                    </a:cubicBezTo>
                    <a:cubicBezTo>
                      <a:pt x="1" y="14085"/>
                      <a:pt x="501" y="18122"/>
                      <a:pt x="3003" y="20890"/>
                    </a:cubicBezTo>
                    <a:cubicBezTo>
                      <a:pt x="3103" y="20990"/>
                      <a:pt x="3170" y="21124"/>
                      <a:pt x="3270" y="21224"/>
                    </a:cubicBezTo>
                    <a:lnTo>
                      <a:pt x="9407" y="27328"/>
                    </a:lnTo>
                    <a:cubicBezTo>
                      <a:pt x="9407" y="27328"/>
                      <a:pt x="9541" y="27462"/>
                      <a:pt x="9808" y="27695"/>
                    </a:cubicBezTo>
                    <a:cubicBezTo>
                      <a:pt x="10808" y="28596"/>
                      <a:pt x="12009" y="29229"/>
                      <a:pt x="13310" y="29596"/>
                    </a:cubicBezTo>
                    <a:cubicBezTo>
                      <a:pt x="14279" y="29881"/>
                      <a:pt x="15272" y="30045"/>
                      <a:pt x="16268" y="30045"/>
                    </a:cubicBezTo>
                    <a:cubicBezTo>
                      <a:pt x="16439" y="30045"/>
                      <a:pt x="16609" y="30040"/>
                      <a:pt x="16779" y="30030"/>
                    </a:cubicBezTo>
                    <a:lnTo>
                      <a:pt x="16879" y="30030"/>
                    </a:lnTo>
                    <a:lnTo>
                      <a:pt x="17480" y="29963"/>
                    </a:lnTo>
                    <a:cubicBezTo>
                      <a:pt x="20282" y="29630"/>
                      <a:pt x="23117" y="28062"/>
                      <a:pt x="25919" y="25293"/>
                    </a:cubicBezTo>
                    <a:cubicBezTo>
                      <a:pt x="27187" y="24026"/>
                      <a:pt x="28287" y="22591"/>
                      <a:pt x="29188" y="21057"/>
                    </a:cubicBezTo>
                    <a:lnTo>
                      <a:pt x="29755" y="21357"/>
                    </a:lnTo>
                    <a:cubicBezTo>
                      <a:pt x="28821" y="22958"/>
                      <a:pt x="27687" y="24426"/>
                      <a:pt x="26353" y="25727"/>
                    </a:cubicBezTo>
                    <a:cubicBezTo>
                      <a:pt x="23417" y="28662"/>
                      <a:pt x="20382" y="30297"/>
                      <a:pt x="17346" y="30597"/>
                    </a:cubicBezTo>
                    <a:lnTo>
                      <a:pt x="19715" y="32966"/>
                    </a:lnTo>
                    <a:lnTo>
                      <a:pt x="25652" y="27028"/>
                    </a:lnTo>
                    <a:cubicBezTo>
                      <a:pt x="26086" y="26594"/>
                      <a:pt x="26645" y="26377"/>
                      <a:pt x="27203" y="26377"/>
                    </a:cubicBezTo>
                    <a:cubicBezTo>
                      <a:pt x="27762" y="26377"/>
                      <a:pt x="28321" y="26594"/>
                      <a:pt x="28754" y="27028"/>
                    </a:cubicBezTo>
                    <a:lnTo>
                      <a:pt x="29422" y="27695"/>
                    </a:lnTo>
                    <a:cubicBezTo>
                      <a:pt x="30256" y="28562"/>
                      <a:pt x="30256" y="29930"/>
                      <a:pt x="29422" y="30797"/>
                    </a:cubicBezTo>
                    <a:lnTo>
                      <a:pt x="23484" y="36735"/>
                    </a:lnTo>
                    <a:lnTo>
                      <a:pt x="24218" y="37435"/>
                    </a:lnTo>
                    <a:lnTo>
                      <a:pt x="38161" y="23492"/>
                    </a:lnTo>
                    <a:lnTo>
                      <a:pt x="30689" y="16020"/>
                    </a:lnTo>
                    <a:cubicBezTo>
                      <a:pt x="30756" y="14886"/>
                      <a:pt x="30622" y="13718"/>
                      <a:pt x="30289" y="12618"/>
                    </a:cubicBezTo>
                    <a:cubicBezTo>
                      <a:pt x="29922" y="11317"/>
                      <a:pt x="29288" y="10116"/>
                      <a:pt x="28388" y="9115"/>
                    </a:cubicBezTo>
                    <a:cubicBezTo>
                      <a:pt x="28154" y="8848"/>
                      <a:pt x="28021" y="8681"/>
                      <a:pt x="28021" y="8681"/>
                    </a:cubicBezTo>
                    <a:lnTo>
                      <a:pt x="21883" y="2577"/>
                    </a:lnTo>
                    <a:cubicBezTo>
                      <a:pt x="21649" y="2344"/>
                      <a:pt x="21416" y="2143"/>
                      <a:pt x="21182" y="1910"/>
                    </a:cubicBezTo>
                    <a:cubicBezTo>
                      <a:pt x="19576" y="652"/>
                      <a:pt x="17623" y="1"/>
                      <a:pt x="1565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50"/>
              <p:cNvSpPr/>
              <p:nvPr/>
            </p:nvSpPr>
            <p:spPr>
              <a:xfrm>
                <a:off x="2049975" y="3816725"/>
                <a:ext cx="416975" cy="411550"/>
              </a:xfrm>
              <a:custGeom>
                <a:avLst/>
                <a:gdLst/>
                <a:ahLst/>
                <a:cxnLst/>
                <a:rect l="l" t="t" r="r" b="b"/>
                <a:pathLst>
                  <a:path w="16679" h="16462" extrusionOk="0">
                    <a:moveTo>
                      <a:pt x="10691" y="0"/>
                    </a:moveTo>
                    <a:cubicBezTo>
                      <a:pt x="10399" y="0"/>
                      <a:pt x="10107" y="109"/>
                      <a:pt x="9874" y="325"/>
                    </a:cubicBezTo>
                    <a:lnTo>
                      <a:pt x="434" y="9765"/>
                    </a:lnTo>
                    <a:cubicBezTo>
                      <a:pt x="0" y="10232"/>
                      <a:pt x="0" y="10966"/>
                      <a:pt x="434" y="11400"/>
                    </a:cubicBezTo>
                    <a:lnTo>
                      <a:pt x="5171" y="16137"/>
                    </a:lnTo>
                    <a:cubicBezTo>
                      <a:pt x="5387" y="16354"/>
                      <a:pt x="5679" y="16462"/>
                      <a:pt x="5975" y="16462"/>
                    </a:cubicBezTo>
                    <a:cubicBezTo>
                      <a:pt x="6271" y="16462"/>
                      <a:pt x="6572" y="16354"/>
                      <a:pt x="6805" y="16137"/>
                    </a:cubicBezTo>
                    <a:lnTo>
                      <a:pt x="16245" y="6697"/>
                    </a:lnTo>
                    <a:cubicBezTo>
                      <a:pt x="16679" y="6230"/>
                      <a:pt x="16679" y="5496"/>
                      <a:pt x="16245" y="5062"/>
                    </a:cubicBezTo>
                    <a:lnTo>
                      <a:pt x="11508" y="325"/>
                    </a:lnTo>
                    <a:cubicBezTo>
                      <a:pt x="11275" y="109"/>
                      <a:pt x="10983" y="0"/>
                      <a:pt x="1069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3" name="Google Shape;1203;p50"/>
            <p:cNvGrpSpPr/>
            <p:nvPr/>
          </p:nvGrpSpPr>
          <p:grpSpPr>
            <a:xfrm>
              <a:off x="6807401" y="2141305"/>
              <a:ext cx="1622225" cy="1608711"/>
              <a:chOff x="1586300" y="3360150"/>
              <a:chExt cx="1278450" cy="1267800"/>
            </a:xfrm>
          </p:grpSpPr>
          <p:sp>
            <p:nvSpPr>
              <p:cNvPr id="1204" name="Google Shape;1204;p50"/>
              <p:cNvSpPr/>
              <p:nvPr/>
            </p:nvSpPr>
            <p:spPr>
              <a:xfrm>
                <a:off x="2441075" y="3498125"/>
                <a:ext cx="213525" cy="441825"/>
              </a:xfrm>
              <a:custGeom>
                <a:avLst/>
                <a:gdLst/>
                <a:ahLst/>
                <a:cxnLst/>
                <a:rect l="l" t="t" r="r" b="b"/>
                <a:pathLst>
                  <a:path w="8541" h="17673" extrusionOk="0">
                    <a:moveTo>
                      <a:pt x="5069" y="0"/>
                    </a:moveTo>
                    <a:cubicBezTo>
                      <a:pt x="4692" y="0"/>
                      <a:pt x="4202" y="228"/>
                      <a:pt x="3570" y="861"/>
                    </a:cubicBezTo>
                    <a:cubicBezTo>
                      <a:pt x="1368" y="2962"/>
                      <a:pt x="101" y="5864"/>
                      <a:pt x="1" y="8900"/>
                    </a:cubicBezTo>
                    <a:lnTo>
                      <a:pt x="34" y="8866"/>
                    </a:lnTo>
                    <a:lnTo>
                      <a:pt x="7239" y="16038"/>
                    </a:lnTo>
                    <a:cubicBezTo>
                      <a:pt x="7239" y="16038"/>
                      <a:pt x="7373" y="16205"/>
                      <a:pt x="7606" y="16472"/>
                    </a:cubicBezTo>
                    <a:cubicBezTo>
                      <a:pt x="7940" y="16839"/>
                      <a:pt x="8240" y="17239"/>
                      <a:pt x="8540" y="17673"/>
                    </a:cubicBezTo>
                    <a:lnTo>
                      <a:pt x="6272" y="1528"/>
                    </a:lnTo>
                    <a:cubicBezTo>
                      <a:pt x="6272" y="1528"/>
                      <a:pt x="6046" y="0"/>
                      <a:pt x="5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50"/>
              <p:cNvSpPr/>
              <p:nvPr/>
            </p:nvSpPr>
            <p:spPr>
              <a:xfrm>
                <a:off x="2416075" y="4368975"/>
                <a:ext cx="233525" cy="229775"/>
              </a:xfrm>
              <a:custGeom>
                <a:avLst/>
                <a:gdLst/>
                <a:ahLst/>
                <a:cxnLst/>
                <a:rect l="l" t="t" r="r" b="b"/>
                <a:pathLst>
                  <a:path w="9341" h="9191" extrusionOk="0">
                    <a:moveTo>
                      <a:pt x="6993" y="1"/>
                    </a:moveTo>
                    <a:cubicBezTo>
                      <a:pt x="6596" y="1"/>
                      <a:pt x="6204" y="151"/>
                      <a:pt x="5904" y="451"/>
                    </a:cubicBezTo>
                    <a:lnTo>
                      <a:pt x="0" y="6356"/>
                    </a:lnTo>
                    <a:lnTo>
                      <a:pt x="2835" y="9191"/>
                    </a:lnTo>
                    <a:lnTo>
                      <a:pt x="8740" y="3287"/>
                    </a:lnTo>
                    <a:cubicBezTo>
                      <a:pt x="9340" y="2653"/>
                      <a:pt x="9340" y="1685"/>
                      <a:pt x="8740" y="1085"/>
                    </a:cubicBezTo>
                    <a:lnTo>
                      <a:pt x="8106" y="451"/>
                    </a:lnTo>
                    <a:cubicBezTo>
                      <a:pt x="7789" y="151"/>
                      <a:pt x="7389" y="1"/>
                      <a:pt x="69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50"/>
              <p:cNvSpPr/>
              <p:nvPr/>
            </p:nvSpPr>
            <p:spPr>
              <a:xfrm>
                <a:off x="1643000" y="3527050"/>
                <a:ext cx="420325" cy="420400"/>
              </a:xfrm>
              <a:custGeom>
                <a:avLst/>
                <a:gdLst/>
                <a:ahLst/>
                <a:cxnLst/>
                <a:rect l="l" t="t" r="r" b="b"/>
                <a:pathLst>
                  <a:path w="16813" h="16816" extrusionOk="0">
                    <a:moveTo>
                      <a:pt x="3923" y="0"/>
                    </a:moveTo>
                    <a:cubicBezTo>
                      <a:pt x="3098" y="0"/>
                      <a:pt x="2136" y="409"/>
                      <a:pt x="1369" y="1205"/>
                    </a:cubicBezTo>
                    <a:cubicBezTo>
                      <a:pt x="435" y="2105"/>
                      <a:pt x="1" y="3273"/>
                      <a:pt x="168" y="4207"/>
                    </a:cubicBezTo>
                    <a:lnTo>
                      <a:pt x="12777" y="16816"/>
                    </a:lnTo>
                    <a:cubicBezTo>
                      <a:pt x="13144" y="16282"/>
                      <a:pt x="13544" y="15782"/>
                      <a:pt x="14011" y="15315"/>
                    </a:cubicBezTo>
                    <a:lnTo>
                      <a:pt x="16813" y="12479"/>
                    </a:lnTo>
                    <a:lnTo>
                      <a:pt x="4337" y="37"/>
                    </a:lnTo>
                    <a:cubicBezTo>
                      <a:pt x="4204" y="13"/>
                      <a:pt x="4065" y="0"/>
                      <a:pt x="3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50"/>
              <p:cNvSpPr/>
              <p:nvPr/>
            </p:nvSpPr>
            <p:spPr>
              <a:xfrm>
                <a:off x="1586300" y="3708875"/>
                <a:ext cx="399475" cy="505450"/>
              </a:xfrm>
              <a:custGeom>
                <a:avLst/>
                <a:gdLst/>
                <a:ahLst/>
                <a:cxnLst/>
                <a:rect l="l" t="t" r="r" b="b"/>
                <a:pathLst>
                  <a:path w="15979" h="20218" extrusionOk="0">
                    <a:moveTo>
                      <a:pt x="4229" y="1"/>
                    </a:moveTo>
                    <a:cubicBezTo>
                      <a:pt x="3378" y="1"/>
                      <a:pt x="2404" y="430"/>
                      <a:pt x="1602" y="1204"/>
                    </a:cubicBezTo>
                    <a:cubicBezTo>
                      <a:pt x="334" y="2505"/>
                      <a:pt x="1" y="4272"/>
                      <a:pt x="901" y="5140"/>
                    </a:cubicBezTo>
                    <a:lnTo>
                      <a:pt x="15979" y="20217"/>
                    </a:lnTo>
                    <a:cubicBezTo>
                      <a:pt x="13444" y="17449"/>
                      <a:pt x="12943" y="13412"/>
                      <a:pt x="14711" y="10110"/>
                    </a:cubicBezTo>
                    <a:lnTo>
                      <a:pt x="4637" y="36"/>
                    </a:lnTo>
                    <a:cubicBezTo>
                      <a:pt x="4506" y="13"/>
                      <a:pt x="4369" y="1"/>
                      <a:pt x="4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50"/>
              <p:cNvSpPr/>
              <p:nvPr/>
            </p:nvSpPr>
            <p:spPr>
              <a:xfrm>
                <a:off x="1773100" y="3424475"/>
                <a:ext cx="410325" cy="402900"/>
              </a:xfrm>
              <a:custGeom>
                <a:avLst/>
                <a:gdLst/>
                <a:ahLst/>
                <a:cxnLst/>
                <a:rect l="l" t="t" r="r" b="b"/>
                <a:pathLst>
                  <a:path w="16413" h="16116" extrusionOk="0">
                    <a:moveTo>
                      <a:pt x="3956" y="0"/>
                    </a:moveTo>
                    <a:cubicBezTo>
                      <a:pt x="3130" y="0"/>
                      <a:pt x="2164" y="409"/>
                      <a:pt x="1368" y="1205"/>
                    </a:cubicBezTo>
                    <a:cubicBezTo>
                      <a:pt x="434" y="2139"/>
                      <a:pt x="1" y="3340"/>
                      <a:pt x="201" y="4240"/>
                    </a:cubicBezTo>
                    <a:lnTo>
                      <a:pt x="12076" y="16115"/>
                    </a:lnTo>
                    <a:lnTo>
                      <a:pt x="14911" y="13313"/>
                    </a:lnTo>
                    <a:cubicBezTo>
                      <a:pt x="15345" y="12846"/>
                      <a:pt x="15879" y="12446"/>
                      <a:pt x="16412" y="12079"/>
                    </a:cubicBezTo>
                    <a:lnTo>
                      <a:pt x="4370" y="37"/>
                    </a:lnTo>
                    <a:cubicBezTo>
                      <a:pt x="4237" y="13"/>
                      <a:pt x="4099" y="0"/>
                      <a:pt x="39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50"/>
              <p:cNvSpPr/>
              <p:nvPr/>
            </p:nvSpPr>
            <p:spPr>
              <a:xfrm>
                <a:off x="1942400" y="3360150"/>
                <a:ext cx="497875" cy="380500"/>
              </a:xfrm>
              <a:custGeom>
                <a:avLst/>
                <a:gdLst/>
                <a:ahLst/>
                <a:cxnLst/>
                <a:rect l="l" t="t" r="r" b="b"/>
                <a:pathLst>
                  <a:path w="19915" h="15220" extrusionOk="0">
                    <a:moveTo>
                      <a:pt x="3932" y="0"/>
                    </a:moveTo>
                    <a:cubicBezTo>
                      <a:pt x="3090" y="0"/>
                      <a:pt x="2117" y="427"/>
                      <a:pt x="1334" y="1209"/>
                    </a:cubicBezTo>
                    <a:cubicBezTo>
                      <a:pt x="400" y="2143"/>
                      <a:pt x="0" y="3311"/>
                      <a:pt x="167" y="4245"/>
                    </a:cubicBezTo>
                    <a:lnTo>
                      <a:pt x="10241" y="14319"/>
                    </a:lnTo>
                    <a:cubicBezTo>
                      <a:pt x="11539" y="13621"/>
                      <a:pt x="12960" y="13279"/>
                      <a:pt x="14376" y="13279"/>
                    </a:cubicBezTo>
                    <a:cubicBezTo>
                      <a:pt x="16344" y="13279"/>
                      <a:pt x="18304" y="13939"/>
                      <a:pt x="19914" y="15219"/>
                    </a:cubicBezTo>
                    <a:lnTo>
                      <a:pt x="19514" y="14852"/>
                    </a:lnTo>
                    <a:lnTo>
                      <a:pt x="19547" y="14819"/>
                    </a:lnTo>
                    <a:lnTo>
                      <a:pt x="5271" y="509"/>
                    </a:lnTo>
                    <a:cubicBezTo>
                      <a:pt x="4926" y="164"/>
                      <a:pt x="4454" y="0"/>
                      <a:pt x="3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50"/>
              <p:cNvSpPr/>
              <p:nvPr/>
            </p:nvSpPr>
            <p:spPr>
              <a:xfrm>
                <a:off x="1910700" y="3692050"/>
                <a:ext cx="954050" cy="935900"/>
              </a:xfrm>
              <a:custGeom>
                <a:avLst/>
                <a:gdLst/>
                <a:ahLst/>
                <a:cxnLst/>
                <a:rect l="l" t="t" r="r" b="b"/>
                <a:pathLst>
                  <a:path w="38162" h="37436" extrusionOk="0">
                    <a:moveTo>
                      <a:pt x="16249" y="4353"/>
                    </a:moveTo>
                    <a:cubicBezTo>
                      <a:pt x="16712" y="4353"/>
                      <a:pt x="17180" y="4530"/>
                      <a:pt x="17546" y="4879"/>
                    </a:cubicBezTo>
                    <a:lnTo>
                      <a:pt x="22250" y="9582"/>
                    </a:lnTo>
                    <a:cubicBezTo>
                      <a:pt x="22950" y="10316"/>
                      <a:pt x="22950" y="11450"/>
                      <a:pt x="22250" y="12151"/>
                    </a:cubicBezTo>
                    <a:lnTo>
                      <a:pt x="12843" y="21591"/>
                    </a:lnTo>
                    <a:cubicBezTo>
                      <a:pt x="12710" y="21691"/>
                      <a:pt x="12610" y="21757"/>
                      <a:pt x="12476" y="21858"/>
                    </a:cubicBezTo>
                    <a:cubicBezTo>
                      <a:pt x="12192" y="22020"/>
                      <a:pt x="11875" y="22100"/>
                      <a:pt x="11559" y="22100"/>
                    </a:cubicBezTo>
                    <a:cubicBezTo>
                      <a:pt x="11095" y="22100"/>
                      <a:pt x="10632" y="21928"/>
                      <a:pt x="10275" y="21591"/>
                    </a:cubicBezTo>
                    <a:lnTo>
                      <a:pt x="5538" y="16854"/>
                    </a:lnTo>
                    <a:cubicBezTo>
                      <a:pt x="4904" y="16220"/>
                      <a:pt x="4837" y="15186"/>
                      <a:pt x="5404" y="14486"/>
                    </a:cubicBezTo>
                    <a:cubicBezTo>
                      <a:pt x="5471" y="14419"/>
                      <a:pt x="5505" y="14352"/>
                      <a:pt x="5538" y="14285"/>
                    </a:cubicBezTo>
                    <a:lnTo>
                      <a:pt x="5871" y="13985"/>
                    </a:lnTo>
                    <a:lnTo>
                      <a:pt x="10041" y="9816"/>
                    </a:lnTo>
                    <a:lnTo>
                      <a:pt x="10508" y="9382"/>
                    </a:lnTo>
                    <a:lnTo>
                      <a:pt x="14678" y="5179"/>
                    </a:lnTo>
                    <a:lnTo>
                      <a:pt x="14978" y="4879"/>
                    </a:lnTo>
                    <a:cubicBezTo>
                      <a:pt x="15045" y="4812"/>
                      <a:pt x="15111" y="4779"/>
                      <a:pt x="15178" y="4712"/>
                    </a:cubicBezTo>
                    <a:cubicBezTo>
                      <a:pt x="15493" y="4472"/>
                      <a:pt x="15869" y="4353"/>
                      <a:pt x="16249" y="4353"/>
                    </a:cubicBezTo>
                    <a:close/>
                    <a:moveTo>
                      <a:pt x="26820" y="14552"/>
                    </a:moveTo>
                    <a:lnTo>
                      <a:pt x="27454" y="14586"/>
                    </a:lnTo>
                    <a:cubicBezTo>
                      <a:pt x="27353" y="16821"/>
                      <a:pt x="25852" y="19422"/>
                      <a:pt x="22984" y="22291"/>
                    </a:cubicBezTo>
                    <a:cubicBezTo>
                      <a:pt x="20115" y="25160"/>
                      <a:pt x="17513" y="26661"/>
                      <a:pt x="15278" y="26761"/>
                    </a:cubicBezTo>
                    <a:lnTo>
                      <a:pt x="15245" y="26094"/>
                    </a:lnTo>
                    <a:cubicBezTo>
                      <a:pt x="17280" y="26027"/>
                      <a:pt x="19781" y="24526"/>
                      <a:pt x="22517" y="21824"/>
                    </a:cubicBezTo>
                    <a:cubicBezTo>
                      <a:pt x="25952" y="18388"/>
                      <a:pt x="26753" y="15987"/>
                      <a:pt x="26820" y="14552"/>
                    </a:cubicBezTo>
                    <a:close/>
                    <a:moveTo>
                      <a:pt x="15659" y="1"/>
                    </a:moveTo>
                    <a:cubicBezTo>
                      <a:pt x="14238" y="1"/>
                      <a:pt x="12812" y="342"/>
                      <a:pt x="11509" y="1043"/>
                    </a:cubicBezTo>
                    <a:cubicBezTo>
                      <a:pt x="11309" y="1143"/>
                      <a:pt x="11109" y="1243"/>
                      <a:pt x="10908" y="1376"/>
                    </a:cubicBezTo>
                    <a:cubicBezTo>
                      <a:pt x="10375" y="1743"/>
                      <a:pt x="9841" y="2143"/>
                      <a:pt x="9407" y="2610"/>
                    </a:cubicBezTo>
                    <a:lnTo>
                      <a:pt x="6572" y="5412"/>
                    </a:lnTo>
                    <a:lnTo>
                      <a:pt x="6105" y="5879"/>
                    </a:lnTo>
                    <a:lnTo>
                      <a:pt x="3303" y="8715"/>
                    </a:lnTo>
                    <a:cubicBezTo>
                      <a:pt x="2836" y="9182"/>
                      <a:pt x="2436" y="9682"/>
                      <a:pt x="2069" y="10216"/>
                    </a:cubicBezTo>
                    <a:cubicBezTo>
                      <a:pt x="1969" y="10416"/>
                      <a:pt x="1835" y="10616"/>
                      <a:pt x="1735" y="10783"/>
                    </a:cubicBezTo>
                    <a:cubicBezTo>
                      <a:pt x="1" y="14085"/>
                      <a:pt x="501" y="18122"/>
                      <a:pt x="3003" y="20890"/>
                    </a:cubicBezTo>
                    <a:cubicBezTo>
                      <a:pt x="3103" y="20990"/>
                      <a:pt x="3170" y="21124"/>
                      <a:pt x="3270" y="21224"/>
                    </a:cubicBezTo>
                    <a:lnTo>
                      <a:pt x="9407" y="27328"/>
                    </a:lnTo>
                    <a:cubicBezTo>
                      <a:pt x="9407" y="27328"/>
                      <a:pt x="9541" y="27462"/>
                      <a:pt x="9808" y="27695"/>
                    </a:cubicBezTo>
                    <a:cubicBezTo>
                      <a:pt x="10808" y="28596"/>
                      <a:pt x="12009" y="29229"/>
                      <a:pt x="13310" y="29596"/>
                    </a:cubicBezTo>
                    <a:cubicBezTo>
                      <a:pt x="14279" y="29881"/>
                      <a:pt x="15272" y="30045"/>
                      <a:pt x="16268" y="30045"/>
                    </a:cubicBezTo>
                    <a:cubicBezTo>
                      <a:pt x="16439" y="30045"/>
                      <a:pt x="16609" y="30040"/>
                      <a:pt x="16779" y="30030"/>
                    </a:cubicBezTo>
                    <a:lnTo>
                      <a:pt x="16879" y="30030"/>
                    </a:lnTo>
                    <a:lnTo>
                      <a:pt x="17480" y="29963"/>
                    </a:lnTo>
                    <a:cubicBezTo>
                      <a:pt x="20282" y="29630"/>
                      <a:pt x="23117" y="28062"/>
                      <a:pt x="25919" y="25293"/>
                    </a:cubicBezTo>
                    <a:cubicBezTo>
                      <a:pt x="27187" y="24026"/>
                      <a:pt x="28287" y="22591"/>
                      <a:pt x="29188" y="21057"/>
                    </a:cubicBezTo>
                    <a:lnTo>
                      <a:pt x="29755" y="21357"/>
                    </a:lnTo>
                    <a:cubicBezTo>
                      <a:pt x="28821" y="22958"/>
                      <a:pt x="27687" y="24426"/>
                      <a:pt x="26353" y="25727"/>
                    </a:cubicBezTo>
                    <a:cubicBezTo>
                      <a:pt x="23417" y="28662"/>
                      <a:pt x="20382" y="30297"/>
                      <a:pt x="17346" y="30597"/>
                    </a:cubicBezTo>
                    <a:lnTo>
                      <a:pt x="19715" y="32966"/>
                    </a:lnTo>
                    <a:lnTo>
                      <a:pt x="25652" y="27028"/>
                    </a:lnTo>
                    <a:cubicBezTo>
                      <a:pt x="26086" y="26594"/>
                      <a:pt x="26645" y="26377"/>
                      <a:pt x="27203" y="26377"/>
                    </a:cubicBezTo>
                    <a:cubicBezTo>
                      <a:pt x="27762" y="26377"/>
                      <a:pt x="28321" y="26594"/>
                      <a:pt x="28754" y="27028"/>
                    </a:cubicBezTo>
                    <a:lnTo>
                      <a:pt x="29422" y="27695"/>
                    </a:lnTo>
                    <a:cubicBezTo>
                      <a:pt x="30256" y="28562"/>
                      <a:pt x="30256" y="29930"/>
                      <a:pt x="29422" y="30797"/>
                    </a:cubicBezTo>
                    <a:lnTo>
                      <a:pt x="23484" y="36735"/>
                    </a:lnTo>
                    <a:lnTo>
                      <a:pt x="24218" y="37435"/>
                    </a:lnTo>
                    <a:lnTo>
                      <a:pt x="38161" y="23492"/>
                    </a:lnTo>
                    <a:lnTo>
                      <a:pt x="30689" y="16020"/>
                    </a:lnTo>
                    <a:cubicBezTo>
                      <a:pt x="30756" y="14886"/>
                      <a:pt x="30622" y="13718"/>
                      <a:pt x="30289" y="12618"/>
                    </a:cubicBezTo>
                    <a:cubicBezTo>
                      <a:pt x="29922" y="11317"/>
                      <a:pt x="29288" y="10116"/>
                      <a:pt x="28388" y="9115"/>
                    </a:cubicBezTo>
                    <a:cubicBezTo>
                      <a:pt x="28154" y="8848"/>
                      <a:pt x="28021" y="8681"/>
                      <a:pt x="28021" y="8681"/>
                    </a:cubicBezTo>
                    <a:lnTo>
                      <a:pt x="21883" y="2577"/>
                    </a:lnTo>
                    <a:cubicBezTo>
                      <a:pt x="21649" y="2344"/>
                      <a:pt x="21416" y="2143"/>
                      <a:pt x="21182" y="1910"/>
                    </a:cubicBezTo>
                    <a:cubicBezTo>
                      <a:pt x="19576" y="652"/>
                      <a:pt x="17623" y="1"/>
                      <a:pt x="15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50"/>
              <p:cNvSpPr/>
              <p:nvPr/>
            </p:nvSpPr>
            <p:spPr>
              <a:xfrm>
                <a:off x="2049975" y="3816725"/>
                <a:ext cx="416975" cy="411550"/>
              </a:xfrm>
              <a:custGeom>
                <a:avLst/>
                <a:gdLst/>
                <a:ahLst/>
                <a:cxnLst/>
                <a:rect l="l" t="t" r="r" b="b"/>
                <a:pathLst>
                  <a:path w="16679" h="16462" extrusionOk="0">
                    <a:moveTo>
                      <a:pt x="10691" y="0"/>
                    </a:moveTo>
                    <a:cubicBezTo>
                      <a:pt x="10399" y="0"/>
                      <a:pt x="10107" y="109"/>
                      <a:pt x="9874" y="325"/>
                    </a:cubicBezTo>
                    <a:lnTo>
                      <a:pt x="434" y="9765"/>
                    </a:lnTo>
                    <a:cubicBezTo>
                      <a:pt x="0" y="10232"/>
                      <a:pt x="0" y="10966"/>
                      <a:pt x="434" y="11400"/>
                    </a:cubicBezTo>
                    <a:lnTo>
                      <a:pt x="5171" y="16137"/>
                    </a:lnTo>
                    <a:cubicBezTo>
                      <a:pt x="5387" y="16354"/>
                      <a:pt x="5679" y="16462"/>
                      <a:pt x="5975" y="16462"/>
                    </a:cubicBezTo>
                    <a:cubicBezTo>
                      <a:pt x="6271" y="16462"/>
                      <a:pt x="6572" y="16354"/>
                      <a:pt x="6805" y="16137"/>
                    </a:cubicBezTo>
                    <a:lnTo>
                      <a:pt x="16245" y="6697"/>
                    </a:lnTo>
                    <a:cubicBezTo>
                      <a:pt x="16679" y="6230"/>
                      <a:pt x="16679" y="5496"/>
                      <a:pt x="16245" y="5062"/>
                    </a:cubicBezTo>
                    <a:lnTo>
                      <a:pt x="11508" y="325"/>
                    </a:lnTo>
                    <a:cubicBezTo>
                      <a:pt x="11275" y="109"/>
                      <a:pt x="10983" y="0"/>
                      <a:pt x="10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12" name="Google Shape;1212;p50"/>
          <p:cNvGrpSpPr/>
          <p:nvPr/>
        </p:nvGrpSpPr>
        <p:grpSpPr>
          <a:xfrm rot="493329">
            <a:off x="663674" y="2183667"/>
            <a:ext cx="1332958" cy="1868586"/>
            <a:chOff x="514755" y="2415754"/>
            <a:chExt cx="1484646" cy="2081228"/>
          </a:xfrm>
        </p:grpSpPr>
        <p:grpSp>
          <p:nvGrpSpPr>
            <p:cNvPr id="1213" name="Google Shape;1213;p50"/>
            <p:cNvGrpSpPr/>
            <p:nvPr/>
          </p:nvGrpSpPr>
          <p:grpSpPr>
            <a:xfrm rot="791378">
              <a:off x="715372" y="2514512"/>
              <a:ext cx="1083410" cy="1883713"/>
              <a:chOff x="5385775" y="3034275"/>
              <a:chExt cx="803925" cy="1397775"/>
            </a:xfrm>
          </p:grpSpPr>
          <p:sp>
            <p:nvSpPr>
              <p:cNvPr id="1214" name="Google Shape;1214;p50"/>
              <p:cNvSpPr/>
              <p:nvPr/>
            </p:nvSpPr>
            <p:spPr>
              <a:xfrm>
                <a:off x="5385775" y="3391200"/>
                <a:ext cx="80075" cy="95925"/>
              </a:xfrm>
              <a:custGeom>
                <a:avLst/>
                <a:gdLst/>
                <a:ahLst/>
                <a:cxnLst/>
                <a:rect l="l" t="t" r="r" b="b"/>
                <a:pathLst>
                  <a:path w="3203" h="3837" extrusionOk="0">
                    <a:moveTo>
                      <a:pt x="901" y="0"/>
                    </a:moveTo>
                    <a:cubicBezTo>
                      <a:pt x="401" y="0"/>
                      <a:pt x="0" y="401"/>
                      <a:pt x="0" y="901"/>
                    </a:cubicBezTo>
                    <a:lnTo>
                      <a:pt x="0" y="2936"/>
                    </a:lnTo>
                    <a:cubicBezTo>
                      <a:pt x="0" y="3436"/>
                      <a:pt x="401" y="3836"/>
                      <a:pt x="901" y="3836"/>
                    </a:cubicBezTo>
                    <a:lnTo>
                      <a:pt x="3203" y="3836"/>
                    </a:lnTo>
                    <a:cubicBezTo>
                      <a:pt x="2702" y="2636"/>
                      <a:pt x="2435" y="1335"/>
                      <a:pt x="24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0"/>
              <p:cNvSpPr/>
              <p:nvPr/>
            </p:nvSpPr>
            <p:spPr>
              <a:xfrm>
                <a:off x="6109625" y="3391200"/>
                <a:ext cx="80075" cy="95925"/>
              </a:xfrm>
              <a:custGeom>
                <a:avLst/>
                <a:gdLst/>
                <a:ahLst/>
                <a:cxnLst/>
                <a:rect l="l" t="t" r="r" b="b"/>
                <a:pathLst>
                  <a:path w="3203" h="3837" extrusionOk="0">
                    <a:moveTo>
                      <a:pt x="734" y="0"/>
                    </a:moveTo>
                    <a:cubicBezTo>
                      <a:pt x="768" y="1335"/>
                      <a:pt x="501" y="2636"/>
                      <a:pt x="0" y="3836"/>
                    </a:cubicBezTo>
                    <a:lnTo>
                      <a:pt x="2302" y="3836"/>
                    </a:lnTo>
                    <a:cubicBezTo>
                      <a:pt x="2802" y="3836"/>
                      <a:pt x="3203" y="3436"/>
                      <a:pt x="3203" y="2936"/>
                    </a:cubicBezTo>
                    <a:lnTo>
                      <a:pt x="3203" y="901"/>
                    </a:lnTo>
                    <a:cubicBezTo>
                      <a:pt x="3203" y="401"/>
                      <a:pt x="2802" y="0"/>
                      <a:pt x="23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0"/>
              <p:cNvSpPr/>
              <p:nvPr/>
            </p:nvSpPr>
            <p:spPr>
              <a:xfrm>
                <a:off x="5444975" y="3692250"/>
                <a:ext cx="72575" cy="95925"/>
              </a:xfrm>
              <a:custGeom>
                <a:avLst/>
                <a:gdLst/>
                <a:ahLst/>
                <a:cxnLst/>
                <a:rect l="l" t="t" r="r" b="b"/>
                <a:pathLst>
                  <a:path w="2903" h="3837" extrusionOk="0">
                    <a:moveTo>
                      <a:pt x="901" y="0"/>
                    </a:moveTo>
                    <a:cubicBezTo>
                      <a:pt x="401" y="0"/>
                      <a:pt x="1" y="401"/>
                      <a:pt x="1" y="901"/>
                    </a:cubicBezTo>
                    <a:lnTo>
                      <a:pt x="1" y="2936"/>
                    </a:lnTo>
                    <a:cubicBezTo>
                      <a:pt x="1" y="3403"/>
                      <a:pt x="401" y="3836"/>
                      <a:pt x="901" y="3836"/>
                    </a:cubicBezTo>
                    <a:lnTo>
                      <a:pt x="2869" y="3836"/>
                    </a:lnTo>
                    <a:cubicBezTo>
                      <a:pt x="2903" y="2302"/>
                      <a:pt x="2903" y="1068"/>
                      <a:pt x="29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0"/>
              <p:cNvSpPr/>
              <p:nvPr/>
            </p:nvSpPr>
            <p:spPr>
              <a:xfrm>
                <a:off x="6057925" y="3692250"/>
                <a:ext cx="72575" cy="95925"/>
              </a:xfrm>
              <a:custGeom>
                <a:avLst/>
                <a:gdLst/>
                <a:ahLst/>
                <a:cxnLst/>
                <a:rect l="l" t="t" r="r" b="b"/>
                <a:pathLst>
                  <a:path w="2903" h="3837" extrusionOk="0">
                    <a:moveTo>
                      <a:pt x="34" y="0"/>
                    </a:moveTo>
                    <a:cubicBezTo>
                      <a:pt x="0" y="1068"/>
                      <a:pt x="34" y="2302"/>
                      <a:pt x="34" y="3836"/>
                    </a:cubicBezTo>
                    <a:lnTo>
                      <a:pt x="2002" y="3836"/>
                    </a:lnTo>
                    <a:cubicBezTo>
                      <a:pt x="2502" y="3836"/>
                      <a:pt x="2902" y="3403"/>
                      <a:pt x="2902" y="2936"/>
                    </a:cubicBezTo>
                    <a:lnTo>
                      <a:pt x="2902" y="901"/>
                    </a:lnTo>
                    <a:cubicBezTo>
                      <a:pt x="2902" y="401"/>
                      <a:pt x="2502" y="0"/>
                      <a:pt x="20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0"/>
              <p:cNvSpPr/>
              <p:nvPr/>
            </p:nvSpPr>
            <p:spPr>
              <a:xfrm>
                <a:off x="5445800" y="3359500"/>
                <a:ext cx="683850" cy="103500"/>
              </a:xfrm>
              <a:custGeom>
                <a:avLst/>
                <a:gdLst/>
                <a:ahLst/>
                <a:cxnLst/>
                <a:rect l="l" t="t" r="r" b="b"/>
                <a:pathLst>
                  <a:path w="27354" h="4140" extrusionOk="0">
                    <a:moveTo>
                      <a:pt x="234" y="1"/>
                    </a:moveTo>
                    <a:cubicBezTo>
                      <a:pt x="34" y="968"/>
                      <a:pt x="1" y="1969"/>
                      <a:pt x="168" y="2936"/>
                    </a:cubicBezTo>
                    <a:cubicBezTo>
                      <a:pt x="4838" y="3737"/>
                      <a:pt x="9541" y="4137"/>
                      <a:pt x="14278" y="4137"/>
                    </a:cubicBezTo>
                    <a:cubicBezTo>
                      <a:pt x="14445" y="4138"/>
                      <a:pt x="14612" y="4139"/>
                      <a:pt x="14779" y="4139"/>
                    </a:cubicBezTo>
                    <a:cubicBezTo>
                      <a:pt x="18946" y="4139"/>
                      <a:pt x="23081" y="3739"/>
                      <a:pt x="27154" y="2970"/>
                    </a:cubicBezTo>
                    <a:cubicBezTo>
                      <a:pt x="27354" y="1969"/>
                      <a:pt x="27321" y="968"/>
                      <a:pt x="27154" y="1"/>
                    </a:cubicBezTo>
                    <a:cubicBezTo>
                      <a:pt x="23080" y="803"/>
                      <a:pt x="18976" y="1204"/>
                      <a:pt x="14871" y="1204"/>
                    </a:cubicBezTo>
                    <a:cubicBezTo>
                      <a:pt x="14706" y="1204"/>
                      <a:pt x="14542" y="1203"/>
                      <a:pt x="14378" y="1202"/>
                    </a:cubicBezTo>
                    <a:cubicBezTo>
                      <a:pt x="9641" y="1202"/>
                      <a:pt x="4904" y="801"/>
                      <a:pt x="23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50"/>
              <p:cNvSpPr/>
              <p:nvPr/>
            </p:nvSpPr>
            <p:spPr>
              <a:xfrm>
                <a:off x="5490000" y="3545475"/>
                <a:ext cx="100100" cy="885650"/>
              </a:xfrm>
              <a:custGeom>
                <a:avLst/>
                <a:gdLst/>
                <a:ahLst/>
                <a:cxnLst/>
                <a:rect l="l" t="t" r="r" b="b"/>
                <a:pathLst>
                  <a:path w="4004" h="35426" extrusionOk="0">
                    <a:moveTo>
                      <a:pt x="1" y="1"/>
                    </a:moveTo>
                    <a:lnTo>
                      <a:pt x="1" y="1"/>
                    </a:lnTo>
                    <a:cubicBezTo>
                      <a:pt x="1369" y="3570"/>
                      <a:pt x="1068" y="5438"/>
                      <a:pt x="1068" y="10508"/>
                    </a:cubicBezTo>
                    <a:lnTo>
                      <a:pt x="1068" y="28654"/>
                    </a:lnTo>
                    <a:cubicBezTo>
                      <a:pt x="1068" y="28654"/>
                      <a:pt x="468" y="34892"/>
                      <a:pt x="4004" y="35426"/>
                    </a:cubicBezTo>
                    <a:lnTo>
                      <a:pt x="4004" y="468"/>
                    </a:lnTo>
                    <a:cubicBezTo>
                      <a:pt x="2469" y="334"/>
                      <a:pt x="1135" y="167"/>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50"/>
              <p:cNvSpPr/>
              <p:nvPr/>
            </p:nvSpPr>
            <p:spPr>
              <a:xfrm>
                <a:off x="5454150" y="3449575"/>
                <a:ext cx="667175" cy="102600"/>
              </a:xfrm>
              <a:custGeom>
                <a:avLst/>
                <a:gdLst/>
                <a:ahLst/>
                <a:cxnLst/>
                <a:rect l="l" t="t" r="r" b="b"/>
                <a:pathLst>
                  <a:path w="26687" h="4104" extrusionOk="0">
                    <a:moveTo>
                      <a:pt x="1" y="0"/>
                    </a:moveTo>
                    <a:lnTo>
                      <a:pt x="1" y="0"/>
                    </a:lnTo>
                    <a:cubicBezTo>
                      <a:pt x="167" y="768"/>
                      <a:pt x="434" y="1468"/>
                      <a:pt x="734" y="2169"/>
                    </a:cubicBezTo>
                    <a:cubicBezTo>
                      <a:pt x="901" y="2502"/>
                      <a:pt x="1035" y="2836"/>
                      <a:pt x="1168" y="3136"/>
                    </a:cubicBezTo>
                    <a:cubicBezTo>
                      <a:pt x="5404" y="3770"/>
                      <a:pt x="9674" y="4103"/>
                      <a:pt x="13977" y="4103"/>
                    </a:cubicBezTo>
                    <a:cubicBezTo>
                      <a:pt x="17813" y="4103"/>
                      <a:pt x="21683" y="3803"/>
                      <a:pt x="25519" y="3203"/>
                    </a:cubicBezTo>
                    <a:cubicBezTo>
                      <a:pt x="25652" y="2869"/>
                      <a:pt x="25786" y="2536"/>
                      <a:pt x="25952" y="2169"/>
                    </a:cubicBezTo>
                    <a:cubicBezTo>
                      <a:pt x="26286" y="1501"/>
                      <a:pt x="26520" y="768"/>
                      <a:pt x="26686" y="34"/>
                    </a:cubicBezTo>
                    <a:lnTo>
                      <a:pt x="26686" y="34"/>
                    </a:lnTo>
                    <a:cubicBezTo>
                      <a:pt x="22645" y="771"/>
                      <a:pt x="18574" y="1170"/>
                      <a:pt x="14442" y="1170"/>
                    </a:cubicBezTo>
                    <a:cubicBezTo>
                      <a:pt x="14276" y="1170"/>
                      <a:pt x="14110" y="1169"/>
                      <a:pt x="13944" y="1168"/>
                    </a:cubicBezTo>
                    <a:cubicBezTo>
                      <a:pt x="9274" y="1168"/>
                      <a:pt x="4604" y="768"/>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0"/>
              <p:cNvSpPr/>
              <p:nvPr/>
            </p:nvSpPr>
            <p:spPr>
              <a:xfrm>
                <a:off x="5605100" y="3558825"/>
                <a:ext cx="80075" cy="873150"/>
              </a:xfrm>
              <a:custGeom>
                <a:avLst/>
                <a:gdLst/>
                <a:ahLst/>
                <a:cxnLst/>
                <a:rect l="l" t="t" r="r" b="b"/>
                <a:pathLst>
                  <a:path w="3203" h="34926" extrusionOk="0">
                    <a:moveTo>
                      <a:pt x="0" y="0"/>
                    </a:moveTo>
                    <a:lnTo>
                      <a:pt x="0" y="34925"/>
                    </a:lnTo>
                    <a:cubicBezTo>
                      <a:pt x="968" y="34925"/>
                      <a:pt x="1902" y="34725"/>
                      <a:pt x="2769" y="34358"/>
                    </a:cubicBezTo>
                    <a:cubicBezTo>
                      <a:pt x="1935" y="33558"/>
                      <a:pt x="1501" y="32457"/>
                      <a:pt x="1501" y="31323"/>
                    </a:cubicBezTo>
                    <a:lnTo>
                      <a:pt x="1501" y="27653"/>
                    </a:lnTo>
                    <a:cubicBezTo>
                      <a:pt x="1501" y="26319"/>
                      <a:pt x="2135" y="25051"/>
                      <a:pt x="3202" y="24251"/>
                    </a:cubicBezTo>
                    <a:lnTo>
                      <a:pt x="3202" y="234"/>
                    </a:lnTo>
                    <a:cubicBezTo>
                      <a:pt x="2068" y="167"/>
                      <a:pt x="1001" y="100"/>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0"/>
              <p:cNvSpPr/>
              <p:nvPr/>
            </p:nvSpPr>
            <p:spPr>
              <a:xfrm>
                <a:off x="5987025" y="3547150"/>
                <a:ext cx="98425" cy="883975"/>
              </a:xfrm>
              <a:custGeom>
                <a:avLst/>
                <a:gdLst/>
                <a:ahLst/>
                <a:cxnLst/>
                <a:rect l="l" t="t" r="r" b="b"/>
                <a:pathLst>
                  <a:path w="3937" h="35359" extrusionOk="0">
                    <a:moveTo>
                      <a:pt x="3937" y="0"/>
                    </a:moveTo>
                    <a:cubicBezTo>
                      <a:pt x="2636" y="200"/>
                      <a:pt x="1335" y="367"/>
                      <a:pt x="1" y="467"/>
                    </a:cubicBezTo>
                    <a:lnTo>
                      <a:pt x="1" y="35359"/>
                    </a:lnTo>
                    <a:cubicBezTo>
                      <a:pt x="3470" y="34792"/>
                      <a:pt x="2870" y="28587"/>
                      <a:pt x="2870" y="28587"/>
                    </a:cubicBezTo>
                    <a:lnTo>
                      <a:pt x="2870" y="10441"/>
                    </a:lnTo>
                    <a:cubicBezTo>
                      <a:pt x="2870" y="5404"/>
                      <a:pt x="2603" y="3503"/>
                      <a:pt x="393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0"/>
              <p:cNvSpPr/>
              <p:nvPr/>
            </p:nvSpPr>
            <p:spPr>
              <a:xfrm>
                <a:off x="5701000" y="3565500"/>
                <a:ext cx="79250" cy="589600"/>
              </a:xfrm>
              <a:custGeom>
                <a:avLst/>
                <a:gdLst/>
                <a:ahLst/>
                <a:cxnLst/>
                <a:rect l="l" t="t" r="r" b="b"/>
                <a:pathLst>
                  <a:path w="3170" h="23584" extrusionOk="0">
                    <a:moveTo>
                      <a:pt x="0" y="0"/>
                    </a:moveTo>
                    <a:lnTo>
                      <a:pt x="0" y="23584"/>
                    </a:lnTo>
                    <a:cubicBezTo>
                      <a:pt x="601" y="23283"/>
                      <a:pt x="1268" y="23117"/>
                      <a:pt x="1935" y="23117"/>
                    </a:cubicBezTo>
                    <a:lnTo>
                      <a:pt x="3169" y="23117"/>
                    </a:lnTo>
                    <a:lnTo>
                      <a:pt x="3169" y="100"/>
                    </a:lnTo>
                    <a:cubicBezTo>
                      <a:pt x="2068" y="100"/>
                      <a:pt x="1001" y="33"/>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50"/>
              <p:cNvSpPr/>
              <p:nvPr/>
            </p:nvSpPr>
            <p:spPr>
              <a:xfrm>
                <a:off x="5891125" y="3560475"/>
                <a:ext cx="80075" cy="871575"/>
              </a:xfrm>
              <a:custGeom>
                <a:avLst/>
                <a:gdLst/>
                <a:ahLst/>
                <a:cxnLst/>
                <a:rect l="l" t="t" r="r" b="b"/>
                <a:pathLst>
                  <a:path w="3203" h="34863" extrusionOk="0">
                    <a:moveTo>
                      <a:pt x="3203" y="1"/>
                    </a:moveTo>
                    <a:cubicBezTo>
                      <a:pt x="2136" y="101"/>
                      <a:pt x="1101" y="168"/>
                      <a:pt x="1" y="201"/>
                    </a:cubicBezTo>
                    <a:lnTo>
                      <a:pt x="1" y="24218"/>
                    </a:lnTo>
                    <a:cubicBezTo>
                      <a:pt x="1068" y="25019"/>
                      <a:pt x="1669" y="26286"/>
                      <a:pt x="1669" y="27587"/>
                    </a:cubicBezTo>
                    <a:lnTo>
                      <a:pt x="1669" y="31257"/>
                    </a:lnTo>
                    <a:cubicBezTo>
                      <a:pt x="1669" y="32391"/>
                      <a:pt x="1235" y="33492"/>
                      <a:pt x="434" y="34292"/>
                    </a:cubicBezTo>
                    <a:cubicBezTo>
                      <a:pt x="1239" y="34664"/>
                      <a:pt x="2102" y="34863"/>
                      <a:pt x="2995" y="34863"/>
                    </a:cubicBezTo>
                    <a:cubicBezTo>
                      <a:pt x="3064" y="34863"/>
                      <a:pt x="3134" y="34862"/>
                      <a:pt x="3203" y="34859"/>
                    </a:cubicBezTo>
                    <a:lnTo>
                      <a:pt x="3203"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50"/>
              <p:cNvSpPr/>
              <p:nvPr/>
            </p:nvSpPr>
            <p:spPr>
              <a:xfrm>
                <a:off x="5796050" y="3034275"/>
                <a:ext cx="79250" cy="250200"/>
              </a:xfrm>
              <a:custGeom>
                <a:avLst/>
                <a:gdLst/>
                <a:ahLst/>
                <a:cxnLst/>
                <a:rect l="l" t="t" r="r" b="b"/>
                <a:pathLst>
                  <a:path w="3170" h="10008" extrusionOk="0">
                    <a:moveTo>
                      <a:pt x="1" y="1"/>
                    </a:moveTo>
                    <a:lnTo>
                      <a:pt x="1" y="10008"/>
                    </a:lnTo>
                    <a:cubicBezTo>
                      <a:pt x="1035" y="10008"/>
                      <a:pt x="2102" y="10008"/>
                      <a:pt x="3170" y="9941"/>
                    </a:cubicBezTo>
                    <a:lnTo>
                      <a:pt x="3170" y="167"/>
                    </a:lnTo>
                    <a:cubicBezTo>
                      <a:pt x="2136" y="34"/>
                      <a:pt x="1068" y="1"/>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50"/>
              <p:cNvSpPr/>
              <p:nvPr/>
            </p:nvSpPr>
            <p:spPr>
              <a:xfrm>
                <a:off x="5796050" y="3566325"/>
                <a:ext cx="79250" cy="589600"/>
              </a:xfrm>
              <a:custGeom>
                <a:avLst/>
                <a:gdLst/>
                <a:ahLst/>
                <a:cxnLst/>
                <a:rect l="l" t="t" r="r" b="b"/>
                <a:pathLst>
                  <a:path w="3170" h="23584" extrusionOk="0">
                    <a:moveTo>
                      <a:pt x="3170" y="0"/>
                    </a:moveTo>
                    <a:cubicBezTo>
                      <a:pt x="2236" y="34"/>
                      <a:pt x="1269" y="67"/>
                      <a:pt x="301" y="67"/>
                    </a:cubicBezTo>
                    <a:lnTo>
                      <a:pt x="1" y="67"/>
                    </a:lnTo>
                    <a:lnTo>
                      <a:pt x="1" y="23084"/>
                    </a:lnTo>
                    <a:lnTo>
                      <a:pt x="1235" y="23084"/>
                    </a:lnTo>
                    <a:cubicBezTo>
                      <a:pt x="1902" y="23084"/>
                      <a:pt x="2569" y="23250"/>
                      <a:pt x="3170" y="23584"/>
                    </a:cubicBezTo>
                    <a:lnTo>
                      <a:pt x="3170"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0"/>
              <p:cNvSpPr/>
              <p:nvPr/>
            </p:nvSpPr>
            <p:spPr>
              <a:xfrm>
                <a:off x="5987025" y="3075150"/>
                <a:ext cx="85925" cy="200150"/>
              </a:xfrm>
              <a:custGeom>
                <a:avLst/>
                <a:gdLst/>
                <a:ahLst/>
                <a:cxnLst/>
                <a:rect l="l" t="t" r="r" b="b"/>
                <a:pathLst>
                  <a:path w="3437" h="8006" extrusionOk="0">
                    <a:moveTo>
                      <a:pt x="1" y="0"/>
                    </a:moveTo>
                    <a:lnTo>
                      <a:pt x="1" y="8006"/>
                    </a:lnTo>
                    <a:cubicBezTo>
                      <a:pt x="1135" y="7872"/>
                      <a:pt x="2302" y="7706"/>
                      <a:pt x="3437" y="7505"/>
                    </a:cubicBezTo>
                    <a:cubicBezTo>
                      <a:pt x="2669" y="6038"/>
                      <a:pt x="1869" y="3569"/>
                      <a:pt x="868" y="1101"/>
                    </a:cubicBezTo>
                    <a:cubicBezTo>
                      <a:pt x="668" y="667"/>
                      <a:pt x="368" y="300"/>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50"/>
              <p:cNvSpPr/>
              <p:nvPr/>
            </p:nvSpPr>
            <p:spPr>
              <a:xfrm>
                <a:off x="5891125" y="3040125"/>
                <a:ext cx="80075" cy="242675"/>
              </a:xfrm>
              <a:custGeom>
                <a:avLst/>
                <a:gdLst/>
                <a:ahLst/>
                <a:cxnLst/>
                <a:rect l="l" t="t" r="r" b="b"/>
                <a:pathLst>
                  <a:path w="3203" h="9707" extrusionOk="0">
                    <a:moveTo>
                      <a:pt x="1" y="0"/>
                    </a:moveTo>
                    <a:lnTo>
                      <a:pt x="1" y="9707"/>
                    </a:lnTo>
                    <a:cubicBezTo>
                      <a:pt x="1068" y="9674"/>
                      <a:pt x="2102" y="9574"/>
                      <a:pt x="3203" y="9473"/>
                    </a:cubicBezTo>
                    <a:lnTo>
                      <a:pt x="3203" y="967"/>
                    </a:lnTo>
                    <a:cubicBezTo>
                      <a:pt x="2202" y="467"/>
                      <a:pt x="1101" y="133"/>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50"/>
              <p:cNvSpPr/>
              <p:nvPr/>
            </p:nvSpPr>
            <p:spPr>
              <a:xfrm>
                <a:off x="5503350" y="3074300"/>
                <a:ext cx="85925" cy="198500"/>
              </a:xfrm>
              <a:custGeom>
                <a:avLst/>
                <a:gdLst/>
                <a:ahLst/>
                <a:cxnLst/>
                <a:rect l="l" t="t" r="r" b="b"/>
                <a:pathLst>
                  <a:path w="3437" h="7940" extrusionOk="0">
                    <a:moveTo>
                      <a:pt x="3436" y="1"/>
                    </a:moveTo>
                    <a:cubicBezTo>
                      <a:pt x="3069" y="301"/>
                      <a:pt x="2769" y="701"/>
                      <a:pt x="2569" y="1135"/>
                    </a:cubicBezTo>
                    <a:cubicBezTo>
                      <a:pt x="1535" y="3603"/>
                      <a:pt x="734" y="6038"/>
                      <a:pt x="1" y="7506"/>
                    </a:cubicBezTo>
                    <a:cubicBezTo>
                      <a:pt x="901" y="7639"/>
                      <a:pt x="2069" y="7806"/>
                      <a:pt x="3436" y="7940"/>
                    </a:cubicBezTo>
                    <a:lnTo>
                      <a:pt x="3436"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0"/>
              <p:cNvSpPr/>
              <p:nvPr/>
            </p:nvSpPr>
            <p:spPr>
              <a:xfrm>
                <a:off x="5605925" y="3040125"/>
                <a:ext cx="79250" cy="241025"/>
              </a:xfrm>
              <a:custGeom>
                <a:avLst/>
                <a:gdLst/>
                <a:ahLst/>
                <a:cxnLst/>
                <a:rect l="l" t="t" r="r" b="b"/>
                <a:pathLst>
                  <a:path w="3170" h="9641" extrusionOk="0">
                    <a:moveTo>
                      <a:pt x="3169" y="0"/>
                    </a:moveTo>
                    <a:cubicBezTo>
                      <a:pt x="2069" y="133"/>
                      <a:pt x="968" y="467"/>
                      <a:pt x="1" y="967"/>
                    </a:cubicBezTo>
                    <a:lnTo>
                      <a:pt x="1" y="9373"/>
                    </a:lnTo>
                    <a:cubicBezTo>
                      <a:pt x="968" y="9473"/>
                      <a:pt x="2035" y="9574"/>
                      <a:pt x="3169" y="9640"/>
                    </a:cubicBezTo>
                    <a:lnTo>
                      <a:pt x="3169"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50"/>
              <p:cNvSpPr/>
              <p:nvPr/>
            </p:nvSpPr>
            <p:spPr>
              <a:xfrm>
                <a:off x="5701000" y="3034800"/>
                <a:ext cx="79250" cy="250525"/>
              </a:xfrm>
              <a:custGeom>
                <a:avLst/>
                <a:gdLst/>
                <a:ahLst/>
                <a:cxnLst/>
                <a:rect l="l" t="t" r="r" b="b"/>
                <a:pathLst>
                  <a:path w="3170" h="10021" extrusionOk="0">
                    <a:moveTo>
                      <a:pt x="2414" y="1"/>
                    </a:moveTo>
                    <a:cubicBezTo>
                      <a:pt x="1600" y="1"/>
                      <a:pt x="790" y="44"/>
                      <a:pt x="0" y="146"/>
                    </a:cubicBezTo>
                    <a:lnTo>
                      <a:pt x="0" y="9920"/>
                    </a:lnTo>
                    <a:cubicBezTo>
                      <a:pt x="1001" y="9953"/>
                      <a:pt x="2068" y="10020"/>
                      <a:pt x="3169" y="10020"/>
                    </a:cubicBezTo>
                    <a:lnTo>
                      <a:pt x="3169" y="13"/>
                    </a:lnTo>
                    <a:cubicBezTo>
                      <a:pt x="2917" y="5"/>
                      <a:pt x="2665" y="1"/>
                      <a:pt x="24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50"/>
              <p:cNvSpPr/>
              <p:nvPr/>
            </p:nvSpPr>
            <p:spPr>
              <a:xfrm>
                <a:off x="5455825" y="3276125"/>
                <a:ext cx="664650" cy="97925"/>
              </a:xfrm>
              <a:custGeom>
                <a:avLst/>
                <a:gdLst/>
                <a:ahLst/>
                <a:cxnLst/>
                <a:rect l="l" t="t" r="r" b="b"/>
                <a:pathLst>
                  <a:path w="26586" h="3917" extrusionOk="0">
                    <a:moveTo>
                      <a:pt x="1568" y="0"/>
                    </a:moveTo>
                    <a:cubicBezTo>
                      <a:pt x="1468" y="167"/>
                      <a:pt x="1368" y="300"/>
                      <a:pt x="1268" y="434"/>
                    </a:cubicBezTo>
                    <a:cubicBezTo>
                      <a:pt x="667" y="1101"/>
                      <a:pt x="234" y="1868"/>
                      <a:pt x="0" y="2735"/>
                    </a:cubicBezTo>
                    <a:cubicBezTo>
                      <a:pt x="1988" y="3070"/>
                      <a:pt x="7402" y="3917"/>
                      <a:pt x="14011" y="3917"/>
                    </a:cubicBezTo>
                    <a:cubicBezTo>
                      <a:pt x="17937" y="3917"/>
                      <a:pt x="22284" y="3618"/>
                      <a:pt x="26586" y="2735"/>
                    </a:cubicBezTo>
                    <a:cubicBezTo>
                      <a:pt x="26319" y="1868"/>
                      <a:pt x="25885" y="1068"/>
                      <a:pt x="25285" y="400"/>
                    </a:cubicBezTo>
                    <a:cubicBezTo>
                      <a:pt x="25185" y="300"/>
                      <a:pt x="25118" y="167"/>
                      <a:pt x="25018" y="67"/>
                    </a:cubicBezTo>
                    <a:cubicBezTo>
                      <a:pt x="21382" y="701"/>
                      <a:pt x="17680" y="1001"/>
                      <a:pt x="13977" y="1001"/>
                    </a:cubicBezTo>
                    <a:cubicBezTo>
                      <a:pt x="9807" y="1001"/>
                      <a:pt x="5671" y="667"/>
                      <a:pt x="156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0"/>
              <p:cNvSpPr/>
              <p:nvPr/>
            </p:nvSpPr>
            <p:spPr>
              <a:xfrm>
                <a:off x="5660150" y="4162575"/>
                <a:ext cx="255200" cy="269400"/>
              </a:xfrm>
              <a:custGeom>
                <a:avLst/>
                <a:gdLst/>
                <a:ahLst/>
                <a:cxnLst/>
                <a:rect l="l" t="t" r="r" b="b"/>
                <a:pathLst>
                  <a:path w="10208" h="10776" extrusionOk="0">
                    <a:moveTo>
                      <a:pt x="3509" y="0"/>
                    </a:moveTo>
                    <a:cubicBezTo>
                      <a:pt x="1568" y="0"/>
                      <a:pt x="0" y="1589"/>
                      <a:pt x="33" y="3537"/>
                    </a:cubicBezTo>
                    <a:lnTo>
                      <a:pt x="33" y="7206"/>
                    </a:lnTo>
                    <a:cubicBezTo>
                      <a:pt x="33" y="9174"/>
                      <a:pt x="1601" y="10775"/>
                      <a:pt x="3569" y="10775"/>
                    </a:cubicBezTo>
                    <a:lnTo>
                      <a:pt x="6671" y="10775"/>
                    </a:lnTo>
                    <a:cubicBezTo>
                      <a:pt x="8606" y="10742"/>
                      <a:pt x="10207" y="9141"/>
                      <a:pt x="10207" y="7173"/>
                    </a:cubicBezTo>
                    <a:lnTo>
                      <a:pt x="10207" y="3537"/>
                    </a:lnTo>
                    <a:cubicBezTo>
                      <a:pt x="10207" y="1569"/>
                      <a:pt x="8606" y="1"/>
                      <a:pt x="6671" y="1"/>
                    </a:cubicBezTo>
                    <a:lnTo>
                      <a:pt x="3569" y="1"/>
                    </a:lnTo>
                    <a:cubicBezTo>
                      <a:pt x="3549" y="0"/>
                      <a:pt x="3529" y="0"/>
                      <a:pt x="35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4" name="Google Shape;1234;p50"/>
            <p:cNvGrpSpPr/>
            <p:nvPr/>
          </p:nvGrpSpPr>
          <p:grpSpPr>
            <a:xfrm rot="791378">
              <a:off x="715372" y="2514512"/>
              <a:ext cx="1083410" cy="1883713"/>
              <a:chOff x="5385775" y="3034275"/>
              <a:chExt cx="803925" cy="1397775"/>
            </a:xfrm>
          </p:grpSpPr>
          <p:sp>
            <p:nvSpPr>
              <p:cNvPr id="1235" name="Google Shape;1235;p50"/>
              <p:cNvSpPr/>
              <p:nvPr/>
            </p:nvSpPr>
            <p:spPr>
              <a:xfrm>
                <a:off x="5385775" y="3391200"/>
                <a:ext cx="80075" cy="95925"/>
              </a:xfrm>
              <a:custGeom>
                <a:avLst/>
                <a:gdLst/>
                <a:ahLst/>
                <a:cxnLst/>
                <a:rect l="l" t="t" r="r" b="b"/>
                <a:pathLst>
                  <a:path w="3203" h="3837" extrusionOk="0">
                    <a:moveTo>
                      <a:pt x="901" y="0"/>
                    </a:moveTo>
                    <a:cubicBezTo>
                      <a:pt x="401" y="0"/>
                      <a:pt x="0" y="401"/>
                      <a:pt x="0" y="901"/>
                    </a:cubicBezTo>
                    <a:lnTo>
                      <a:pt x="0" y="2936"/>
                    </a:lnTo>
                    <a:cubicBezTo>
                      <a:pt x="0" y="3436"/>
                      <a:pt x="401" y="3836"/>
                      <a:pt x="901" y="3836"/>
                    </a:cubicBezTo>
                    <a:lnTo>
                      <a:pt x="3203" y="3836"/>
                    </a:lnTo>
                    <a:cubicBezTo>
                      <a:pt x="2702" y="2636"/>
                      <a:pt x="2435" y="1335"/>
                      <a:pt x="2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0"/>
              <p:cNvSpPr/>
              <p:nvPr/>
            </p:nvSpPr>
            <p:spPr>
              <a:xfrm>
                <a:off x="6109625" y="3391200"/>
                <a:ext cx="80075" cy="95925"/>
              </a:xfrm>
              <a:custGeom>
                <a:avLst/>
                <a:gdLst/>
                <a:ahLst/>
                <a:cxnLst/>
                <a:rect l="l" t="t" r="r" b="b"/>
                <a:pathLst>
                  <a:path w="3203" h="3837" extrusionOk="0">
                    <a:moveTo>
                      <a:pt x="734" y="0"/>
                    </a:moveTo>
                    <a:cubicBezTo>
                      <a:pt x="768" y="1335"/>
                      <a:pt x="501" y="2636"/>
                      <a:pt x="0" y="3836"/>
                    </a:cubicBezTo>
                    <a:lnTo>
                      <a:pt x="2302" y="3836"/>
                    </a:lnTo>
                    <a:cubicBezTo>
                      <a:pt x="2802" y="3836"/>
                      <a:pt x="3203" y="3436"/>
                      <a:pt x="3203" y="2936"/>
                    </a:cubicBezTo>
                    <a:lnTo>
                      <a:pt x="3203" y="901"/>
                    </a:lnTo>
                    <a:cubicBezTo>
                      <a:pt x="3203" y="401"/>
                      <a:pt x="2802" y="0"/>
                      <a:pt x="2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50"/>
              <p:cNvSpPr/>
              <p:nvPr/>
            </p:nvSpPr>
            <p:spPr>
              <a:xfrm>
                <a:off x="5444975" y="3692250"/>
                <a:ext cx="72575" cy="95925"/>
              </a:xfrm>
              <a:custGeom>
                <a:avLst/>
                <a:gdLst/>
                <a:ahLst/>
                <a:cxnLst/>
                <a:rect l="l" t="t" r="r" b="b"/>
                <a:pathLst>
                  <a:path w="2903" h="3837" extrusionOk="0">
                    <a:moveTo>
                      <a:pt x="901" y="0"/>
                    </a:moveTo>
                    <a:cubicBezTo>
                      <a:pt x="401" y="0"/>
                      <a:pt x="1" y="401"/>
                      <a:pt x="1" y="901"/>
                    </a:cubicBezTo>
                    <a:lnTo>
                      <a:pt x="1" y="2936"/>
                    </a:lnTo>
                    <a:cubicBezTo>
                      <a:pt x="1" y="3403"/>
                      <a:pt x="401" y="3836"/>
                      <a:pt x="901" y="3836"/>
                    </a:cubicBezTo>
                    <a:lnTo>
                      <a:pt x="2869" y="3836"/>
                    </a:lnTo>
                    <a:cubicBezTo>
                      <a:pt x="2903" y="2302"/>
                      <a:pt x="2903" y="1068"/>
                      <a:pt x="2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50"/>
              <p:cNvSpPr/>
              <p:nvPr/>
            </p:nvSpPr>
            <p:spPr>
              <a:xfrm>
                <a:off x="6057925" y="3692250"/>
                <a:ext cx="72575" cy="95925"/>
              </a:xfrm>
              <a:custGeom>
                <a:avLst/>
                <a:gdLst/>
                <a:ahLst/>
                <a:cxnLst/>
                <a:rect l="l" t="t" r="r" b="b"/>
                <a:pathLst>
                  <a:path w="2903" h="3837" extrusionOk="0">
                    <a:moveTo>
                      <a:pt x="34" y="0"/>
                    </a:moveTo>
                    <a:cubicBezTo>
                      <a:pt x="0" y="1068"/>
                      <a:pt x="34" y="2302"/>
                      <a:pt x="34" y="3836"/>
                    </a:cubicBezTo>
                    <a:lnTo>
                      <a:pt x="2002" y="3836"/>
                    </a:lnTo>
                    <a:cubicBezTo>
                      <a:pt x="2502" y="3836"/>
                      <a:pt x="2902" y="3403"/>
                      <a:pt x="2902" y="2936"/>
                    </a:cubicBezTo>
                    <a:lnTo>
                      <a:pt x="2902" y="901"/>
                    </a:lnTo>
                    <a:cubicBezTo>
                      <a:pt x="2902" y="401"/>
                      <a:pt x="2502" y="0"/>
                      <a:pt x="2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50"/>
              <p:cNvSpPr/>
              <p:nvPr/>
            </p:nvSpPr>
            <p:spPr>
              <a:xfrm>
                <a:off x="5445800" y="3359500"/>
                <a:ext cx="683850" cy="103500"/>
              </a:xfrm>
              <a:custGeom>
                <a:avLst/>
                <a:gdLst/>
                <a:ahLst/>
                <a:cxnLst/>
                <a:rect l="l" t="t" r="r" b="b"/>
                <a:pathLst>
                  <a:path w="27354" h="4140" extrusionOk="0">
                    <a:moveTo>
                      <a:pt x="234" y="1"/>
                    </a:moveTo>
                    <a:cubicBezTo>
                      <a:pt x="34" y="968"/>
                      <a:pt x="1" y="1969"/>
                      <a:pt x="168" y="2936"/>
                    </a:cubicBezTo>
                    <a:cubicBezTo>
                      <a:pt x="4838" y="3737"/>
                      <a:pt x="9541" y="4137"/>
                      <a:pt x="14278" y="4137"/>
                    </a:cubicBezTo>
                    <a:cubicBezTo>
                      <a:pt x="14445" y="4138"/>
                      <a:pt x="14612" y="4139"/>
                      <a:pt x="14779" y="4139"/>
                    </a:cubicBezTo>
                    <a:cubicBezTo>
                      <a:pt x="18946" y="4139"/>
                      <a:pt x="23081" y="3739"/>
                      <a:pt x="27154" y="2970"/>
                    </a:cubicBezTo>
                    <a:cubicBezTo>
                      <a:pt x="27354" y="1969"/>
                      <a:pt x="27321" y="968"/>
                      <a:pt x="27154" y="1"/>
                    </a:cubicBezTo>
                    <a:cubicBezTo>
                      <a:pt x="23080" y="803"/>
                      <a:pt x="18976" y="1204"/>
                      <a:pt x="14871" y="1204"/>
                    </a:cubicBezTo>
                    <a:cubicBezTo>
                      <a:pt x="14706" y="1204"/>
                      <a:pt x="14542" y="1203"/>
                      <a:pt x="14378" y="1202"/>
                    </a:cubicBezTo>
                    <a:cubicBezTo>
                      <a:pt x="9641" y="1202"/>
                      <a:pt x="4904" y="80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50"/>
              <p:cNvSpPr/>
              <p:nvPr/>
            </p:nvSpPr>
            <p:spPr>
              <a:xfrm>
                <a:off x="5490000" y="3545475"/>
                <a:ext cx="100100" cy="885650"/>
              </a:xfrm>
              <a:custGeom>
                <a:avLst/>
                <a:gdLst/>
                <a:ahLst/>
                <a:cxnLst/>
                <a:rect l="l" t="t" r="r" b="b"/>
                <a:pathLst>
                  <a:path w="4004" h="35426" extrusionOk="0">
                    <a:moveTo>
                      <a:pt x="1" y="1"/>
                    </a:moveTo>
                    <a:lnTo>
                      <a:pt x="1" y="1"/>
                    </a:lnTo>
                    <a:cubicBezTo>
                      <a:pt x="1369" y="3570"/>
                      <a:pt x="1068" y="5438"/>
                      <a:pt x="1068" y="10508"/>
                    </a:cubicBezTo>
                    <a:lnTo>
                      <a:pt x="1068" y="28654"/>
                    </a:lnTo>
                    <a:cubicBezTo>
                      <a:pt x="1068" y="28654"/>
                      <a:pt x="468" y="34892"/>
                      <a:pt x="4004" y="35426"/>
                    </a:cubicBezTo>
                    <a:lnTo>
                      <a:pt x="4004" y="468"/>
                    </a:lnTo>
                    <a:cubicBezTo>
                      <a:pt x="2469" y="334"/>
                      <a:pt x="1135" y="16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50"/>
              <p:cNvSpPr/>
              <p:nvPr/>
            </p:nvSpPr>
            <p:spPr>
              <a:xfrm>
                <a:off x="5454150" y="3449575"/>
                <a:ext cx="667175" cy="102600"/>
              </a:xfrm>
              <a:custGeom>
                <a:avLst/>
                <a:gdLst/>
                <a:ahLst/>
                <a:cxnLst/>
                <a:rect l="l" t="t" r="r" b="b"/>
                <a:pathLst>
                  <a:path w="26687" h="4104" extrusionOk="0">
                    <a:moveTo>
                      <a:pt x="1" y="0"/>
                    </a:moveTo>
                    <a:lnTo>
                      <a:pt x="1" y="0"/>
                    </a:lnTo>
                    <a:cubicBezTo>
                      <a:pt x="167" y="768"/>
                      <a:pt x="434" y="1468"/>
                      <a:pt x="734" y="2169"/>
                    </a:cubicBezTo>
                    <a:cubicBezTo>
                      <a:pt x="901" y="2502"/>
                      <a:pt x="1035" y="2836"/>
                      <a:pt x="1168" y="3136"/>
                    </a:cubicBezTo>
                    <a:cubicBezTo>
                      <a:pt x="5404" y="3770"/>
                      <a:pt x="9674" y="4103"/>
                      <a:pt x="13977" y="4103"/>
                    </a:cubicBezTo>
                    <a:cubicBezTo>
                      <a:pt x="17813" y="4103"/>
                      <a:pt x="21683" y="3803"/>
                      <a:pt x="25519" y="3203"/>
                    </a:cubicBezTo>
                    <a:cubicBezTo>
                      <a:pt x="25652" y="2869"/>
                      <a:pt x="25786" y="2536"/>
                      <a:pt x="25952" y="2169"/>
                    </a:cubicBezTo>
                    <a:cubicBezTo>
                      <a:pt x="26286" y="1501"/>
                      <a:pt x="26520" y="768"/>
                      <a:pt x="26686" y="34"/>
                    </a:cubicBezTo>
                    <a:lnTo>
                      <a:pt x="26686" y="34"/>
                    </a:lnTo>
                    <a:cubicBezTo>
                      <a:pt x="22645" y="771"/>
                      <a:pt x="18574" y="1170"/>
                      <a:pt x="14442" y="1170"/>
                    </a:cubicBezTo>
                    <a:cubicBezTo>
                      <a:pt x="14276" y="1170"/>
                      <a:pt x="14110" y="1169"/>
                      <a:pt x="13944" y="1168"/>
                    </a:cubicBezTo>
                    <a:cubicBezTo>
                      <a:pt x="9274" y="1168"/>
                      <a:pt x="4604" y="76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50"/>
              <p:cNvSpPr/>
              <p:nvPr/>
            </p:nvSpPr>
            <p:spPr>
              <a:xfrm>
                <a:off x="5605100" y="3558825"/>
                <a:ext cx="80075" cy="873150"/>
              </a:xfrm>
              <a:custGeom>
                <a:avLst/>
                <a:gdLst/>
                <a:ahLst/>
                <a:cxnLst/>
                <a:rect l="l" t="t" r="r" b="b"/>
                <a:pathLst>
                  <a:path w="3203" h="34926" extrusionOk="0">
                    <a:moveTo>
                      <a:pt x="0" y="0"/>
                    </a:moveTo>
                    <a:lnTo>
                      <a:pt x="0" y="34925"/>
                    </a:lnTo>
                    <a:cubicBezTo>
                      <a:pt x="968" y="34925"/>
                      <a:pt x="1902" y="34725"/>
                      <a:pt x="2769" y="34358"/>
                    </a:cubicBezTo>
                    <a:cubicBezTo>
                      <a:pt x="1935" y="33558"/>
                      <a:pt x="1501" y="32457"/>
                      <a:pt x="1501" y="31323"/>
                    </a:cubicBezTo>
                    <a:lnTo>
                      <a:pt x="1501" y="27653"/>
                    </a:lnTo>
                    <a:cubicBezTo>
                      <a:pt x="1501" y="26319"/>
                      <a:pt x="2135" y="25051"/>
                      <a:pt x="3202" y="24251"/>
                    </a:cubicBezTo>
                    <a:lnTo>
                      <a:pt x="3202" y="234"/>
                    </a:lnTo>
                    <a:cubicBezTo>
                      <a:pt x="2068" y="167"/>
                      <a:pt x="1001" y="10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0"/>
              <p:cNvSpPr/>
              <p:nvPr/>
            </p:nvSpPr>
            <p:spPr>
              <a:xfrm>
                <a:off x="5987025" y="3547150"/>
                <a:ext cx="98425" cy="883975"/>
              </a:xfrm>
              <a:custGeom>
                <a:avLst/>
                <a:gdLst/>
                <a:ahLst/>
                <a:cxnLst/>
                <a:rect l="l" t="t" r="r" b="b"/>
                <a:pathLst>
                  <a:path w="3937" h="35359" extrusionOk="0">
                    <a:moveTo>
                      <a:pt x="3937" y="0"/>
                    </a:moveTo>
                    <a:cubicBezTo>
                      <a:pt x="2636" y="200"/>
                      <a:pt x="1335" y="367"/>
                      <a:pt x="1" y="467"/>
                    </a:cubicBezTo>
                    <a:lnTo>
                      <a:pt x="1" y="35359"/>
                    </a:lnTo>
                    <a:cubicBezTo>
                      <a:pt x="3470" y="34792"/>
                      <a:pt x="2870" y="28587"/>
                      <a:pt x="2870" y="28587"/>
                    </a:cubicBezTo>
                    <a:lnTo>
                      <a:pt x="2870" y="10441"/>
                    </a:lnTo>
                    <a:cubicBezTo>
                      <a:pt x="2870" y="5404"/>
                      <a:pt x="2603" y="3503"/>
                      <a:pt x="3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50"/>
              <p:cNvSpPr/>
              <p:nvPr/>
            </p:nvSpPr>
            <p:spPr>
              <a:xfrm>
                <a:off x="5701000" y="3565500"/>
                <a:ext cx="79250" cy="589600"/>
              </a:xfrm>
              <a:custGeom>
                <a:avLst/>
                <a:gdLst/>
                <a:ahLst/>
                <a:cxnLst/>
                <a:rect l="l" t="t" r="r" b="b"/>
                <a:pathLst>
                  <a:path w="3170" h="23584" extrusionOk="0">
                    <a:moveTo>
                      <a:pt x="0" y="0"/>
                    </a:moveTo>
                    <a:lnTo>
                      <a:pt x="0" y="23584"/>
                    </a:lnTo>
                    <a:cubicBezTo>
                      <a:pt x="601" y="23283"/>
                      <a:pt x="1268" y="23117"/>
                      <a:pt x="1935" y="23117"/>
                    </a:cubicBezTo>
                    <a:lnTo>
                      <a:pt x="3169" y="23117"/>
                    </a:lnTo>
                    <a:lnTo>
                      <a:pt x="3169" y="100"/>
                    </a:lnTo>
                    <a:cubicBezTo>
                      <a:pt x="2068" y="100"/>
                      <a:pt x="1001" y="3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50"/>
              <p:cNvSpPr/>
              <p:nvPr/>
            </p:nvSpPr>
            <p:spPr>
              <a:xfrm>
                <a:off x="5891125" y="3560475"/>
                <a:ext cx="80075" cy="871575"/>
              </a:xfrm>
              <a:custGeom>
                <a:avLst/>
                <a:gdLst/>
                <a:ahLst/>
                <a:cxnLst/>
                <a:rect l="l" t="t" r="r" b="b"/>
                <a:pathLst>
                  <a:path w="3203" h="34863" extrusionOk="0">
                    <a:moveTo>
                      <a:pt x="3203" y="1"/>
                    </a:moveTo>
                    <a:cubicBezTo>
                      <a:pt x="2136" y="101"/>
                      <a:pt x="1101" y="168"/>
                      <a:pt x="1" y="201"/>
                    </a:cubicBezTo>
                    <a:lnTo>
                      <a:pt x="1" y="24218"/>
                    </a:lnTo>
                    <a:cubicBezTo>
                      <a:pt x="1068" y="25019"/>
                      <a:pt x="1669" y="26286"/>
                      <a:pt x="1669" y="27587"/>
                    </a:cubicBezTo>
                    <a:lnTo>
                      <a:pt x="1669" y="31257"/>
                    </a:lnTo>
                    <a:cubicBezTo>
                      <a:pt x="1669" y="32391"/>
                      <a:pt x="1235" y="33492"/>
                      <a:pt x="434" y="34292"/>
                    </a:cubicBezTo>
                    <a:cubicBezTo>
                      <a:pt x="1239" y="34664"/>
                      <a:pt x="2102" y="34863"/>
                      <a:pt x="2995" y="34863"/>
                    </a:cubicBezTo>
                    <a:cubicBezTo>
                      <a:pt x="3064" y="34863"/>
                      <a:pt x="3134" y="34862"/>
                      <a:pt x="3203" y="34859"/>
                    </a:cubicBezTo>
                    <a:lnTo>
                      <a:pt x="3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50"/>
              <p:cNvSpPr/>
              <p:nvPr/>
            </p:nvSpPr>
            <p:spPr>
              <a:xfrm>
                <a:off x="5796050" y="3034275"/>
                <a:ext cx="79250" cy="250200"/>
              </a:xfrm>
              <a:custGeom>
                <a:avLst/>
                <a:gdLst/>
                <a:ahLst/>
                <a:cxnLst/>
                <a:rect l="l" t="t" r="r" b="b"/>
                <a:pathLst>
                  <a:path w="3170" h="10008" extrusionOk="0">
                    <a:moveTo>
                      <a:pt x="1" y="1"/>
                    </a:moveTo>
                    <a:lnTo>
                      <a:pt x="1" y="10008"/>
                    </a:lnTo>
                    <a:cubicBezTo>
                      <a:pt x="1035" y="10008"/>
                      <a:pt x="2102" y="10008"/>
                      <a:pt x="3170" y="9941"/>
                    </a:cubicBezTo>
                    <a:lnTo>
                      <a:pt x="3170" y="167"/>
                    </a:lnTo>
                    <a:cubicBezTo>
                      <a:pt x="2136" y="34"/>
                      <a:pt x="1068"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0"/>
              <p:cNvSpPr/>
              <p:nvPr/>
            </p:nvSpPr>
            <p:spPr>
              <a:xfrm>
                <a:off x="5796050" y="3566325"/>
                <a:ext cx="79250" cy="589600"/>
              </a:xfrm>
              <a:custGeom>
                <a:avLst/>
                <a:gdLst/>
                <a:ahLst/>
                <a:cxnLst/>
                <a:rect l="l" t="t" r="r" b="b"/>
                <a:pathLst>
                  <a:path w="3170" h="23584" extrusionOk="0">
                    <a:moveTo>
                      <a:pt x="3170" y="0"/>
                    </a:moveTo>
                    <a:cubicBezTo>
                      <a:pt x="2236" y="34"/>
                      <a:pt x="1269" y="67"/>
                      <a:pt x="301" y="67"/>
                    </a:cubicBezTo>
                    <a:lnTo>
                      <a:pt x="1" y="67"/>
                    </a:lnTo>
                    <a:lnTo>
                      <a:pt x="1" y="23084"/>
                    </a:lnTo>
                    <a:lnTo>
                      <a:pt x="1235" y="23084"/>
                    </a:lnTo>
                    <a:cubicBezTo>
                      <a:pt x="1902" y="23084"/>
                      <a:pt x="2569" y="23250"/>
                      <a:pt x="3170" y="23584"/>
                    </a:cubicBezTo>
                    <a:lnTo>
                      <a:pt x="31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0"/>
              <p:cNvSpPr/>
              <p:nvPr/>
            </p:nvSpPr>
            <p:spPr>
              <a:xfrm>
                <a:off x="5987025" y="3075150"/>
                <a:ext cx="85925" cy="200150"/>
              </a:xfrm>
              <a:custGeom>
                <a:avLst/>
                <a:gdLst/>
                <a:ahLst/>
                <a:cxnLst/>
                <a:rect l="l" t="t" r="r" b="b"/>
                <a:pathLst>
                  <a:path w="3437" h="8006" extrusionOk="0">
                    <a:moveTo>
                      <a:pt x="1" y="0"/>
                    </a:moveTo>
                    <a:lnTo>
                      <a:pt x="1" y="8006"/>
                    </a:lnTo>
                    <a:cubicBezTo>
                      <a:pt x="1135" y="7872"/>
                      <a:pt x="2302" y="7706"/>
                      <a:pt x="3437" y="7505"/>
                    </a:cubicBezTo>
                    <a:cubicBezTo>
                      <a:pt x="2669" y="6038"/>
                      <a:pt x="1869" y="3569"/>
                      <a:pt x="868" y="1101"/>
                    </a:cubicBezTo>
                    <a:cubicBezTo>
                      <a:pt x="668" y="667"/>
                      <a:pt x="368" y="30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50"/>
              <p:cNvSpPr/>
              <p:nvPr/>
            </p:nvSpPr>
            <p:spPr>
              <a:xfrm>
                <a:off x="5891125" y="3040125"/>
                <a:ext cx="80075" cy="242675"/>
              </a:xfrm>
              <a:custGeom>
                <a:avLst/>
                <a:gdLst/>
                <a:ahLst/>
                <a:cxnLst/>
                <a:rect l="l" t="t" r="r" b="b"/>
                <a:pathLst>
                  <a:path w="3203" h="9707" extrusionOk="0">
                    <a:moveTo>
                      <a:pt x="1" y="0"/>
                    </a:moveTo>
                    <a:lnTo>
                      <a:pt x="1" y="9707"/>
                    </a:lnTo>
                    <a:cubicBezTo>
                      <a:pt x="1068" y="9674"/>
                      <a:pt x="2102" y="9574"/>
                      <a:pt x="3203" y="9473"/>
                    </a:cubicBezTo>
                    <a:lnTo>
                      <a:pt x="3203" y="967"/>
                    </a:lnTo>
                    <a:cubicBezTo>
                      <a:pt x="2202" y="467"/>
                      <a:pt x="1101" y="13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50"/>
              <p:cNvSpPr/>
              <p:nvPr/>
            </p:nvSpPr>
            <p:spPr>
              <a:xfrm>
                <a:off x="5503350" y="3074300"/>
                <a:ext cx="85925" cy="198500"/>
              </a:xfrm>
              <a:custGeom>
                <a:avLst/>
                <a:gdLst/>
                <a:ahLst/>
                <a:cxnLst/>
                <a:rect l="l" t="t" r="r" b="b"/>
                <a:pathLst>
                  <a:path w="3437" h="7940" extrusionOk="0">
                    <a:moveTo>
                      <a:pt x="3436" y="1"/>
                    </a:moveTo>
                    <a:cubicBezTo>
                      <a:pt x="3069" y="301"/>
                      <a:pt x="2769" y="701"/>
                      <a:pt x="2569" y="1135"/>
                    </a:cubicBezTo>
                    <a:cubicBezTo>
                      <a:pt x="1535" y="3603"/>
                      <a:pt x="734" y="6038"/>
                      <a:pt x="1" y="7506"/>
                    </a:cubicBezTo>
                    <a:cubicBezTo>
                      <a:pt x="901" y="7639"/>
                      <a:pt x="2069" y="7806"/>
                      <a:pt x="3436" y="7940"/>
                    </a:cubicBezTo>
                    <a:lnTo>
                      <a:pt x="3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50"/>
              <p:cNvSpPr/>
              <p:nvPr/>
            </p:nvSpPr>
            <p:spPr>
              <a:xfrm>
                <a:off x="5605925" y="3040125"/>
                <a:ext cx="79250" cy="241025"/>
              </a:xfrm>
              <a:custGeom>
                <a:avLst/>
                <a:gdLst/>
                <a:ahLst/>
                <a:cxnLst/>
                <a:rect l="l" t="t" r="r" b="b"/>
                <a:pathLst>
                  <a:path w="3170" h="9641" extrusionOk="0">
                    <a:moveTo>
                      <a:pt x="3169" y="0"/>
                    </a:moveTo>
                    <a:cubicBezTo>
                      <a:pt x="2069" y="133"/>
                      <a:pt x="968" y="467"/>
                      <a:pt x="1" y="967"/>
                    </a:cubicBezTo>
                    <a:lnTo>
                      <a:pt x="1" y="9373"/>
                    </a:lnTo>
                    <a:cubicBezTo>
                      <a:pt x="968" y="9473"/>
                      <a:pt x="2035" y="9574"/>
                      <a:pt x="3169" y="9640"/>
                    </a:cubicBezTo>
                    <a:lnTo>
                      <a:pt x="31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0"/>
              <p:cNvSpPr/>
              <p:nvPr/>
            </p:nvSpPr>
            <p:spPr>
              <a:xfrm>
                <a:off x="5701000" y="3034800"/>
                <a:ext cx="79250" cy="250525"/>
              </a:xfrm>
              <a:custGeom>
                <a:avLst/>
                <a:gdLst/>
                <a:ahLst/>
                <a:cxnLst/>
                <a:rect l="l" t="t" r="r" b="b"/>
                <a:pathLst>
                  <a:path w="3170" h="10021" extrusionOk="0">
                    <a:moveTo>
                      <a:pt x="2414" y="1"/>
                    </a:moveTo>
                    <a:cubicBezTo>
                      <a:pt x="1600" y="1"/>
                      <a:pt x="790" y="44"/>
                      <a:pt x="0" y="146"/>
                    </a:cubicBezTo>
                    <a:lnTo>
                      <a:pt x="0" y="9920"/>
                    </a:lnTo>
                    <a:cubicBezTo>
                      <a:pt x="1001" y="9953"/>
                      <a:pt x="2068" y="10020"/>
                      <a:pt x="3169" y="10020"/>
                    </a:cubicBezTo>
                    <a:lnTo>
                      <a:pt x="3169" y="13"/>
                    </a:lnTo>
                    <a:cubicBezTo>
                      <a:pt x="2917" y="5"/>
                      <a:pt x="2665" y="1"/>
                      <a:pt x="2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50"/>
              <p:cNvSpPr/>
              <p:nvPr/>
            </p:nvSpPr>
            <p:spPr>
              <a:xfrm>
                <a:off x="5455825" y="3276125"/>
                <a:ext cx="664650" cy="97925"/>
              </a:xfrm>
              <a:custGeom>
                <a:avLst/>
                <a:gdLst/>
                <a:ahLst/>
                <a:cxnLst/>
                <a:rect l="l" t="t" r="r" b="b"/>
                <a:pathLst>
                  <a:path w="26586" h="3917" extrusionOk="0">
                    <a:moveTo>
                      <a:pt x="1568" y="0"/>
                    </a:moveTo>
                    <a:cubicBezTo>
                      <a:pt x="1468" y="167"/>
                      <a:pt x="1368" y="300"/>
                      <a:pt x="1268" y="434"/>
                    </a:cubicBezTo>
                    <a:cubicBezTo>
                      <a:pt x="667" y="1101"/>
                      <a:pt x="234" y="1868"/>
                      <a:pt x="0" y="2735"/>
                    </a:cubicBezTo>
                    <a:cubicBezTo>
                      <a:pt x="1988" y="3070"/>
                      <a:pt x="7402" y="3917"/>
                      <a:pt x="14011" y="3917"/>
                    </a:cubicBezTo>
                    <a:cubicBezTo>
                      <a:pt x="17937" y="3917"/>
                      <a:pt x="22284" y="3618"/>
                      <a:pt x="26586" y="2735"/>
                    </a:cubicBezTo>
                    <a:cubicBezTo>
                      <a:pt x="26319" y="1868"/>
                      <a:pt x="25885" y="1068"/>
                      <a:pt x="25285" y="400"/>
                    </a:cubicBezTo>
                    <a:cubicBezTo>
                      <a:pt x="25185" y="300"/>
                      <a:pt x="25118" y="167"/>
                      <a:pt x="25018" y="67"/>
                    </a:cubicBezTo>
                    <a:cubicBezTo>
                      <a:pt x="21382" y="701"/>
                      <a:pt x="17680" y="1001"/>
                      <a:pt x="13977" y="1001"/>
                    </a:cubicBezTo>
                    <a:cubicBezTo>
                      <a:pt x="9807" y="1001"/>
                      <a:pt x="5671" y="667"/>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0"/>
              <p:cNvSpPr/>
              <p:nvPr/>
            </p:nvSpPr>
            <p:spPr>
              <a:xfrm>
                <a:off x="5660150" y="4162575"/>
                <a:ext cx="255200" cy="269400"/>
              </a:xfrm>
              <a:custGeom>
                <a:avLst/>
                <a:gdLst/>
                <a:ahLst/>
                <a:cxnLst/>
                <a:rect l="l" t="t" r="r" b="b"/>
                <a:pathLst>
                  <a:path w="10208" h="10776" extrusionOk="0">
                    <a:moveTo>
                      <a:pt x="3509" y="0"/>
                    </a:moveTo>
                    <a:cubicBezTo>
                      <a:pt x="1568" y="0"/>
                      <a:pt x="0" y="1589"/>
                      <a:pt x="33" y="3537"/>
                    </a:cubicBezTo>
                    <a:lnTo>
                      <a:pt x="33" y="7206"/>
                    </a:lnTo>
                    <a:cubicBezTo>
                      <a:pt x="33" y="9174"/>
                      <a:pt x="1601" y="10775"/>
                      <a:pt x="3569" y="10775"/>
                    </a:cubicBezTo>
                    <a:lnTo>
                      <a:pt x="6671" y="10775"/>
                    </a:lnTo>
                    <a:cubicBezTo>
                      <a:pt x="8606" y="10742"/>
                      <a:pt x="10207" y="9141"/>
                      <a:pt x="10207" y="7173"/>
                    </a:cubicBezTo>
                    <a:lnTo>
                      <a:pt x="10207" y="3537"/>
                    </a:lnTo>
                    <a:cubicBezTo>
                      <a:pt x="10207" y="1569"/>
                      <a:pt x="8606" y="1"/>
                      <a:pt x="6671" y="1"/>
                    </a:cubicBezTo>
                    <a:lnTo>
                      <a:pt x="3569" y="1"/>
                    </a:lnTo>
                    <a:cubicBezTo>
                      <a:pt x="3549" y="0"/>
                      <a:pt x="3529" y="0"/>
                      <a:pt x="3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255" name="Google Shape;1255;p50"/>
          <p:cNvSpPr/>
          <p:nvPr/>
        </p:nvSpPr>
        <p:spPr>
          <a:xfrm>
            <a:off x="843600" y="1021392"/>
            <a:ext cx="7456800" cy="2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Title 1"/>
          <p:cNvSpPr/>
          <p:nvPr>
            <p:ph type="title"/>
          </p:nvPr>
        </p:nvSpPr>
        <p:spPr>
          <a:xfrm>
            <a:off x="686435" y="280670"/>
            <a:ext cx="10447020" cy="998855"/>
          </a:xfrm>
        </p:spPr>
        <p:txBody>
          <a:bodyPr/>
          <a:p>
            <a:r>
              <a:rPr lang="en-US"/>
              <a:t>Software/Hardware Requirements:</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a:off x="1818005" y="1753870"/>
            <a:ext cx="5844540" cy="1792605"/>
          </a:xfrm>
        </p:spPr>
        <p:txBody>
          <a:bodyPr/>
          <a:p>
            <a:pPr marL="165100" indent="0">
              <a:buNone/>
            </a:pPr>
            <a:r>
              <a:rPr lang="en-US" sz="5000"/>
              <a:t> THANK YOU</a:t>
            </a:r>
            <a:endParaRPr lang="en-US" sz="5000"/>
          </a:p>
        </p:txBody>
      </p:sp>
      <p:grpSp>
        <p:nvGrpSpPr>
          <p:cNvPr id="7" name="Google Shape;1212;p50"/>
          <p:cNvGrpSpPr/>
          <p:nvPr/>
        </p:nvGrpSpPr>
        <p:grpSpPr>
          <a:xfrm rot="493329">
            <a:off x="663674" y="2183667"/>
            <a:ext cx="1332958" cy="1868586"/>
            <a:chOff x="514755" y="2415754"/>
            <a:chExt cx="1484646" cy="2081228"/>
          </a:xfrm>
        </p:grpSpPr>
        <p:grpSp>
          <p:nvGrpSpPr>
            <p:cNvPr id="8" name="Google Shape;1213;p50"/>
            <p:cNvGrpSpPr/>
            <p:nvPr/>
          </p:nvGrpSpPr>
          <p:grpSpPr>
            <a:xfrm rot="791378">
              <a:off x="715372" y="2514512"/>
              <a:ext cx="1083410" cy="1883713"/>
              <a:chOff x="5385775" y="3034275"/>
              <a:chExt cx="803925" cy="1397775"/>
            </a:xfrm>
          </p:grpSpPr>
          <p:sp>
            <p:nvSpPr>
              <p:cNvPr id="9" name="Google Shape;1214;p50"/>
              <p:cNvSpPr/>
              <p:nvPr/>
            </p:nvSpPr>
            <p:spPr>
              <a:xfrm>
                <a:off x="5385775" y="3391200"/>
                <a:ext cx="80075" cy="95925"/>
              </a:xfrm>
              <a:custGeom>
                <a:avLst/>
                <a:gdLst/>
                <a:ahLst/>
                <a:cxnLst/>
                <a:rect l="l" t="t" r="r" b="b"/>
                <a:pathLst>
                  <a:path w="3203" h="3837" extrusionOk="0">
                    <a:moveTo>
                      <a:pt x="901" y="0"/>
                    </a:moveTo>
                    <a:cubicBezTo>
                      <a:pt x="401" y="0"/>
                      <a:pt x="0" y="401"/>
                      <a:pt x="0" y="901"/>
                    </a:cubicBezTo>
                    <a:lnTo>
                      <a:pt x="0" y="2936"/>
                    </a:lnTo>
                    <a:cubicBezTo>
                      <a:pt x="0" y="3436"/>
                      <a:pt x="401" y="3836"/>
                      <a:pt x="901" y="3836"/>
                    </a:cubicBezTo>
                    <a:lnTo>
                      <a:pt x="3203" y="3836"/>
                    </a:lnTo>
                    <a:cubicBezTo>
                      <a:pt x="2702" y="2636"/>
                      <a:pt x="2435" y="1335"/>
                      <a:pt x="24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 name="Google Shape;1215;p50"/>
              <p:cNvSpPr/>
              <p:nvPr/>
            </p:nvSpPr>
            <p:spPr>
              <a:xfrm>
                <a:off x="6109625" y="3391200"/>
                <a:ext cx="80075" cy="95925"/>
              </a:xfrm>
              <a:custGeom>
                <a:avLst/>
                <a:gdLst/>
                <a:ahLst/>
                <a:cxnLst/>
                <a:rect l="l" t="t" r="r" b="b"/>
                <a:pathLst>
                  <a:path w="3203" h="3837" extrusionOk="0">
                    <a:moveTo>
                      <a:pt x="734" y="0"/>
                    </a:moveTo>
                    <a:cubicBezTo>
                      <a:pt x="768" y="1335"/>
                      <a:pt x="501" y="2636"/>
                      <a:pt x="0" y="3836"/>
                    </a:cubicBezTo>
                    <a:lnTo>
                      <a:pt x="2302" y="3836"/>
                    </a:lnTo>
                    <a:cubicBezTo>
                      <a:pt x="2802" y="3836"/>
                      <a:pt x="3203" y="3436"/>
                      <a:pt x="3203" y="2936"/>
                    </a:cubicBezTo>
                    <a:lnTo>
                      <a:pt x="3203" y="901"/>
                    </a:lnTo>
                    <a:cubicBezTo>
                      <a:pt x="3203" y="401"/>
                      <a:pt x="2802" y="0"/>
                      <a:pt x="23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 name="Google Shape;1216;p50"/>
              <p:cNvSpPr/>
              <p:nvPr/>
            </p:nvSpPr>
            <p:spPr>
              <a:xfrm>
                <a:off x="5444975" y="3692250"/>
                <a:ext cx="72575" cy="95925"/>
              </a:xfrm>
              <a:custGeom>
                <a:avLst/>
                <a:gdLst/>
                <a:ahLst/>
                <a:cxnLst/>
                <a:rect l="l" t="t" r="r" b="b"/>
                <a:pathLst>
                  <a:path w="2903" h="3837" extrusionOk="0">
                    <a:moveTo>
                      <a:pt x="901" y="0"/>
                    </a:moveTo>
                    <a:cubicBezTo>
                      <a:pt x="401" y="0"/>
                      <a:pt x="1" y="401"/>
                      <a:pt x="1" y="901"/>
                    </a:cubicBezTo>
                    <a:lnTo>
                      <a:pt x="1" y="2936"/>
                    </a:lnTo>
                    <a:cubicBezTo>
                      <a:pt x="1" y="3403"/>
                      <a:pt x="401" y="3836"/>
                      <a:pt x="901" y="3836"/>
                    </a:cubicBezTo>
                    <a:lnTo>
                      <a:pt x="2869" y="3836"/>
                    </a:lnTo>
                    <a:cubicBezTo>
                      <a:pt x="2903" y="2302"/>
                      <a:pt x="2903" y="1068"/>
                      <a:pt x="29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 name="Google Shape;1217;p50"/>
              <p:cNvSpPr/>
              <p:nvPr/>
            </p:nvSpPr>
            <p:spPr>
              <a:xfrm>
                <a:off x="6057925" y="3692250"/>
                <a:ext cx="72575" cy="95925"/>
              </a:xfrm>
              <a:custGeom>
                <a:avLst/>
                <a:gdLst/>
                <a:ahLst/>
                <a:cxnLst/>
                <a:rect l="l" t="t" r="r" b="b"/>
                <a:pathLst>
                  <a:path w="2903" h="3837" extrusionOk="0">
                    <a:moveTo>
                      <a:pt x="34" y="0"/>
                    </a:moveTo>
                    <a:cubicBezTo>
                      <a:pt x="0" y="1068"/>
                      <a:pt x="34" y="2302"/>
                      <a:pt x="34" y="3836"/>
                    </a:cubicBezTo>
                    <a:lnTo>
                      <a:pt x="2002" y="3836"/>
                    </a:lnTo>
                    <a:cubicBezTo>
                      <a:pt x="2502" y="3836"/>
                      <a:pt x="2902" y="3403"/>
                      <a:pt x="2902" y="2936"/>
                    </a:cubicBezTo>
                    <a:lnTo>
                      <a:pt x="2902" y="901"/>
                    </a:lnTo>
                    <a:cubicBezTo>
                      <a:pt x="2902" y="401"/>
                      <a:pt x="2502" y="0"/>
                      <a:pt x="20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3" name="Google Shape;1218;p50"/>
              <p:cNvSpPr/>
              <p:nvPr/>
            </p:nvSpPr>
            <p:spPr>
              <a:xfrm>
                <a:off x="5445800" y="3359500"/>
                <a:ext cx="683850" cy="103500"/>
              </a:xfrm>
              <a:custGeom>
                <a:avLst/>
                <a:gdLst/>
                <a:ahLst/>
                <a:cxnLst/>
                <a:rect l="l" t="t" r="r" b="b"/>
                <a:pathLst>
                  <a:path w="27354" h="4140" extrusionOk="0">
                    <a:moveTo>
                      <a:pt x="234" y="1"/>
                    </a:moveTo>
                    <a:cubicBezTo>
                      <a:pt x="34" y="968"/>
                      <a:pt x="1" y="1969"/>
                      <a:pt x="168" y="2936"/>
                    </a:cubicBezTo>
                    <a:cubicBezTo>
                      <a:pt x="4838" y="3737"/>
                      <a:pt x="9541" y="4137"/>
                      <a:pt x="14278" y="4137"/>
                    </a:cubicBezTo>
                    <a:cubicBezTo>
                      <a:pt x="14445" y="4138"/>
                      <a:pt x="14612" y="4139"/>
                      <a:pt x="14779" y="4139"/>
                    </a:cubicBezTo>
                    <a:cubicBezTo>
                      <a:pt x="18946" y="4139"/>
                      <a:pt x="23081" y="3739"/>
                      <a:pt x="27154" y="2970"/>
                    </a:cubicBezTo>
                    <a:cubicBezTo>
                      <a:pt x="27354" y="1969"/>
                      <a:pt x="27321" y="968"/>
                      <a:pt x="27154" y="1"/>
                    </a:cubicBezTo>
                    <a:cubicBezTo>
                      <a:pt x="23080" y="803"/>
                      <a:pt x="18976" y="1204"/>
                      <a:pt x="14871" y="1204"/>
                    </a:cubicBezTo>
                    <a:cubicBezTo>
                      <a:pt x="14706" y="1204"/>
                      <a:pt x="14542" y="1203"/>
                      <a:pt x="14378" y="1202"/>
                    </a:cubicBezTo>
                    <a:cubicBezTo>
                      <a:pt x="9641" y="1202"/>
                      <a:pt x="4904" y="801"/>
                      <a:pt x="23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4" name="Google Shape;1219;p50"/>
              <p:cNvSpPr/>
              <p:nvPr/>
            </p:nvSpPr>
            <p:spPr>
              <a:xfrm>
                <a:off x="5490000" y="3545475"/>
                <a:ext cx="100100" cy="885650"/>
              </a:xfrm>
              <a:custGeom>
                <a:avLst/>
                <a:gdLst/>
                <a:ahLst/>
                <a:cxnLst/>
                <a:rect l="l" t="t" r="r" b="b"/>
                <a:pathLst>
                  <a:path w="4004" h="35426" extrusionOk="0">
                    <a:moveTo>
                      <a:pt x="1" y="1"/>
                    </a:moveTo>
                    <a:lnTo>
                      <a:pt x="1" y="1"/>
                    </a:lnTo>
                    <a:cubicBezTo>
                      <a:pt x="1369" y="3570"/>
                      <a:pt x="1068" y="5438"/>
                      <a:pt x="1068" y="10508"/>
                    </a:cubicBezTo>
                    <a:lnTo>
                      <a:pt x="1068" y="28654"/>
                    </a:lnTo>
                    <a:cubicBezTo>
                      <a:pt x="1068" y="28654"/>
                      <a:pt x="468" y="34892"/>
                      <a:pt x="4004" y="35426"/>
                    </a:cubicBezTo>
                    <a:lnTo>
                      <a:pt x="4004" y="468"/>
                    </a:lnTo>
                    <a:cubicBezTo>
                      <a:pt x="2469" y="334"/>
                      <a:pt x="1135" y="167"/>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5" name="Google Shape;1220;p50"/>
              <p:cNvSpPr/>
              <p:nvPr/>
            </p:nvSpPr>
            <p:spPr>
              <a:xfrm>
                <a:off x="5454150" y="3449575"/>
                <a:ext cx="667175" cy="102600"/>
              </a:xfrm>
              <a:custGeom>
                <a:avLst/>
                <a:gdLst/>
                <a:ahLst/>
                <a:cxnLst/>
                <a:rect l="l" t="t" r="r" b="b"/>
                <a:pathLst>
                  <a:path w="26687" h="4104" extrusionOk="0">
                    <a:moveTo>
                      <a:pt x="1" y="0"/>
                    </a:moveTo>
                    <a:lnTo>
                      <a:pt x="1" y="0"/>
                    </a:lnTo>
                    <a:cubicBezTo>
                      <a:pt x="167" y="768"/>
                      <a:pt x="434" y="1468"/>
                      <a:pt x="734" y="2169"/>
                    </a:cubicBezTo>
                    <a:cubicBezTo>
                      <a:pt x="901" y="2502"/>
                      <a:pt x="1035" y="2836"/>
                      <a:pt x="1168" y="3136"/>
                    </a:cubicBezTo>
                    <a:cubicBezTo>
                      <a:pt x="5404" y="3770"/>
                      <a:pt x="9674" y="4103"/>
                      <a:pt x="13977" y="4103"/>
                    </a:cubicBezTo>
                    <a:cubicBezTo>
                      <a:pt x="17813" y="4103"/>
                      <a:pt x="21683" y="3803"/>
                      <a:pt x="25519" y="3203"/>
                    </a:cubicBezTo>
                    <a:cubicBezTo>
                      <a:pt x="25652" y="2869"/>
                      <a:pt x="25786" y="2536"/>
                      <a:pt x="25952" y="2169"/>
                    </a:cubicBezTo>
                    <a:cubicBezTo>
                      <a:pt x="26286" y="1501"/>
                      <a:pt x="26520" y="768"/>
                      <a:pt x="26686" y="34"/>
                    </a:cubicBezTo>
                    <a:lnTo>
                      <a:pt x="26686" y="34"/>
                    </a:lnTo>
                    <a:cubicBezTo>
                      <a:pt x="22645" y="771"/>
                      <a:pt x="18574" y="1170"/>
                      <a:pt x="14442" y="1170"/>
                    </a:cubicBezTo>
                    <a:cubicBezTo>
                      <a:pt x="14276" y="1170"/>
                      <a:pt x="14110" y="1169"/>
                      <a:pt x="13944" y="1168"/>
                    </a:cubicBezTo>
                    <a:cubicBezTo>
                      <a:pt x="9274" y="1168"/>
                      <a:pt x="4604" y="768"/>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6" name="Google Shape;1221;p50"/>
              <p:cNvSpPr/>
              <p:nvPr/>
            </p:nvSpPr>
            <p:spPr>
              <a:xfrm>
                <a:off x="5605100" y="3558825"/>
                <a:ext cx="80075" cy="873150"/>
              </a:xfrm>
              <a:custGeom>
                <a:avLst/>
                <a:gdLst/>
                <a:ahLst/>
                <a:cxnLst/>
                <a:rect l="l" t="t" r="r" b="b"/>
                <a:pathLst>
                  <a:path w="3203" h="34926" extrusionOk="0">
                    <a:moveTo>
                      <a:pt x="0" y="0"/>
                    </a:moveTo>
                    <a:lnTo>
                      <a:pt x="0" y="34925"/>
                    </a:lnTo>
                    <a:cubicBezTo>
                      <a:pt x="968" y="34925"/>
                      <a:pt x="1902" y="34725"/>
                      <a:pt x="2769" y="34358"/>
                    </a:cubicBezTo>
                    <a:cubicBezTo>
                      <a:pt x="1935" y="33558"/>
                      <a:pt x="1501" y="32457"/>
                      <a:pt x="1501" y="31323"/>
                    </a:cubicBezTo>
                    <a:lnTo>
                      <a:pt x="1501" y="27653"/>
                    </a:lnTo>
                    <a:cubicBezTo>
                      <a:pt x="1501" y="26319"/>
                      <a:pt x="2135" y="25051"/>
                      <a:pt x="3202" y="24251"/>
                    </a:cubicBezTo>
                    <a:lnTo>
                      <a:pt x="3202" y="234"/>
                    </a:lnTo>
                    <a:cubicBezTo>
                      <a:pt x="2068" y="167"/>
                      <a:pt x="1001" y="100"/>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7" name="Google Shape;1222;p50"/>
              <p:cNvSpPr/>
              <p:nvPr/>
            </p:nvSpPr>
            <p:spPr>
              <a:xfrm>
                <a:off x="5987025" y="3547150"/>
                <a:ext cx="98425" cy="883975"/>
              </a:xfrm>
              <a:custGeom>
                <a:avLst/>
                <a:gdLst/>
                <a:ahLst/>
                <a:cxnLst/>
                <a:rect l="l" t="t" r="r" b="b"/>
                <a:pathLst>
                  <a:path w="3937" h="35359" extrusionOk="0">
                    <a:moveTo>
                      <a:pt x="3937" y="0"/>
                    </a:moveTo>
                    <a:cubicBezTo>
                      <a:pt x="2636" y="200"/>
                      <a:pt x="1335" y="367"/>
                      <a:pt x="1" y="467"/>
                    </a:cubicBezTo>
                    <a:lnTo>
                      <a:pt x="1" y="35359"/>
                    </a:lnTo>
                    <a:cubicBezTo>
                      <a:pt x="3470" y="34792"/>
                      <a:pt x="2870" y="28587"/>
                      <a:pt x="2870" y="28587"/>
                    </a:cubicBezTo>
                    <a:lnTo>
                      <a:pt x="2870" y="10441"/>
                    </a:lnTo>
                    <a:cubicBezTo>
                      <a:pt x="2870" y="5404"/>
                      <a:pt x="2603" y="3503"/>
                      <a:pt x="393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8" name="Google Shape;1223;p50"/>
              <p:cNvSpPr/>
              <p:nvPr/>
            </p:nvSpPr>
            <p:spPr>
              <a:xfrm>
                <a:off x="5701000" y="3565500"/>
                <a:ext cx="79250" cy="589600"/>
              </a:xfrm>
              <a:custGeom>
                <a:avLst/>
                <a:gdLst/>
                <a:ahLst/>
                <a:cxnLst/>
                <a:rect l="l" t="t" r="r" b="b"/>
                <a:pathLst>
                  <a:path w="3170" h="23584" extrusionOk="0">
                    <a:moveTo>
                      <a:pt x="0" y="0"/>
                    </a:moveTo>
                    <a:lnTo>
                      <a:pt x="0" y="23584"/>
                    </a:lnTo>
                    <a:cubicBezTo>
                      <a:pt x="601" y="23283"/>
                      <a:pt x="1268" y="23117"/>
                      <a:pt x="1935" y="23117"/>
                    </a:cubicBezTo>
                    <a:lnTo>
                      <a:pt x="3169" y="23117"/>
                    </a:lnTo>
                    <a:lnTo>
                      <a:pt x="3169" y="100"/>
                    </a:lnTo>
                    <a:cubicBezTo>
                      <a:pt x="2068" y="100"/>
                      <a:pt x="1001" y="33"/>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9" name="Google Shape;1224;p50"/>
              <p:cNvSpPr/>
              <p:nvPr/>
            </p:nvSpPr>
            <p:spPr>
              <a:xfrm>
                <a:off x="5891125" y="3560475"/>
                <a:ext cx="80075" cy="871575"/>
              </a:xfrm>
              <a:custGeom>
                <a:avLst/>
                <a:gdLst/>
                <a:ahLst/>
                <a:cxnLst/>
                <a:rect l="l" t="t" r="r" b="b"/>
                <a:pathLst>
                  <a:path w="3203" h="34863" extrusionOk="0">
                    <a:moveTo>
                      <a:pt x="3203" y="1"/>
                    </a:moveTo>
                    <a:cubicBezTo>
                      <a:pt x="2136" y="101"/>
                      <a:pt x="1101" y="168"/>
                      <a:pt x="1" y="201"/>
                    </a:cubicBezTo>
                    <a:lnTo>
                      <a:pt x="1" y="24218"/>
                    </a:lnTo>
                    <a:cubicBezTo>
                      <a:pt x="1068" y="25019"/>
                      <a:pt x="1669" y="26286"/>
                      <a:pt x="1669" y="27587"/>
                    </a:cubicBezTo>
                    <a:lnTo>
                      <a:pt x="1669" y="31257"/>
                    </a:lnTo>
                    <a:cubicBezTo>
                      <a:pt x="1669" y="32391"/>
                      <a:pt x="1235" y="33492"/>
                      <a:pt x="434" y="34292"/>
                    </a:cubicBezTo>
                    <a:cubicBezTo>
                      <a:pt x="1239" y="34664"/>
                      <a:pt x="2102" y="34863"/>
                      <a:pt x="2995" y="34863"/>
                    </a:cubicBezTo>
                    <a:cubicBezTo>
                      <a:pt x="3064" y="34863"/>
                      <a:pt x="3134" y="34862"/>
                      <a:pt x="3203" y="34859"/>
                    </a:cubicBezTo>
                    <a:lnTo>
                      <a:pt x="3203"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 name="Google Shape;1225;p50"/>
              <p:cNvSpPr/>
              <p:nvPr/>
            </p:nvSpPr>
            <p:spPr>
              <a:xfrm>
                <a:off x="5796050" y="3034275"/>
                <a:ext cx="79250" cy="250200"/>
              </a:xfrm>
              <a:custGeom>
                <a:avLst/>
                <a:gdLst/>
                <a:ahLst/>
                <a:cxnLst/>
                <a:rect l="l" t="t" r="r" b="b"/>
                <a:pathLst>
                  <a:path w="3170" h="10008" extrusionOk="0">
                    <a:moveTo>
                      <a:pt x="1" y="1"/>
                    </a:moveTo>
                    <a:lnTo>
                      <a:pt x="1" y="10008"/>
                    </a:lnTo>
                    <a:cubicBezTo>
                      <a:pt x="1035" y="10008"/>
                      <a:pt x="2102" y="10008"/>
                      <a:pt x="3170" y="9941"/>
                    </a:cubicBezTo>
                    <a:lnTo>
                      <a:pt x="3170" y="167"/>
                    </a:lnTo>
                    <a:cubicBezTo>
                      <a:pt x="2136" y="34"/>
                      <a:pt x="1068" y="1"/>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1" name="Google Shape;1226;p50"/>
              <p:cNvSpPr/>
              <p:nvPr/>
            </p:nvSpPr>
            <p:spPr>
              <a:xfrm>
                <a:off x="5796050" y="3566325"/>
                <a:ext cx="79250" cy="589600"/>
              </a:xfrm>
              <a:custGeom>
                <a:avLst/>
                <a:gdLst/>
                <a:ahLst/>
                <a:cxnLst/>
                <a:rect l="l" t="t" r="r" b="b"/>
                <a:pathLst>
                  <a:path w="3170" h="23584" extrusionOk="0">
                    <a:moveTo>
                      <a:pt x="3170" y="0"/>
                    </a:moveTo>
                    <a:cubicBezTo>
                      <a:pt x="2236" y="34"/>
                      <a:pt x="1269" y="67"/>
                      <a:pt x="301" y="67"/>
                    </a:cubicBezTo>
                    <a:lnTo>
                      <a:pt x="1" y="67"/>
                    </a:lnTo>
                    <a:lnTo>
                      <a:pt x="1" y="23084"/>
                    </a:lnTo>
                    <a:lnTo>
                      <a:pt x="1235" y="23084"/>
                    </a:lnTo>
                    <a:cubicBezTo>
                      <a:pt x="1902" y="23084"/>
                      <a:pt x="2569" y="23250"/>
                      <a:pt x="3170" y="23584"/>
                    </a:cubicBezTo>
                    <a:lnTo>
                      <a:pt x="3170"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2" name="Google Shape;1227;p50"/>
              <p:cNvSpPr/>
              <p:nvPr/>
            </p:nvSpPr>
            <p:spPr>
              <a:xfrm>
                <a:off x="5987025" y="3075150"/>
                <a:ext cx="85925" cy="200150"/>
              </a:xfrm>
              <a:custGeom>
                <a:avLst/>
                <a:gdLst/>
                <a:ahLst/>
                <a:cxnLst/>
                <a:rect l="l" t="t" r="r" b="b"/>
                <a:pathLst>
                  <a:path w="3437" h="8006" extrusionOk="0">
                    <a:moveTo>
                      <a:pt x="1" y="0"/>
                    </a:moveTo>
                    <a:lnTo>
                      <a:pt x="1" y="8006"/>
                    </a:lnTo>
                    <a:cubicBezTo>
                      <a:pt x="1135" y="7872"/>
                      <a:pt x="2302" y="7706"/>
                      <a:pt x="3437" y="7505"/>
                    </a:cubicBezTo>
                    <a:cubicBezTo>
                      <a:pt x="2669" y="6038"/>
                      <a:pt x="1869" y="3569"/>
                      <a:pt x="868" y="1101"/>
                    </a:cubicBezTo>
                    <a:cubicBezTo>
                      <a:pt x="668" y="667"/>
                      <a:pt x="368" y="300"/>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3" name="Google Shape;1228;p50"/>
              <p:cNvSpPr/>
              <p:nvPr/>
            </p:nvSpPr>
            <p:spPr>
              <a:xfrm>
                <a:off x="5891125" y="3040125"/>
                <a:ext cx="80075" cy="242675"/>
              </a:xfrm>
              <a:custGeom>
                <a:avLst/>
                <a:gdLst/>
                <a:ahLst/>
                <a:cxnLst/>
                <a:rect l="l" t="t" r="r" b="b"/>
                <a:pathLst>
                  <a:path w="3203" h="9707" extrusionOk="0">
                    <a:moveTo>
                      <a:pt x="1" y="0"/>
                    </a:moveTo>
                    <a:lnTo>
                      <a:pt x="1" y="9707"/>
                    </a:lnTo>
                    <a:cubicBezTo>
                      <a:pt x="1068" y="9674"/>
                      <a:pt x="2102" y="9574"/>
                      <a:pt x="3203" y="9473"/>
                    </a:cubicBezTo>
                    <a:lnTo>
                      <a:pt x="3203" y="967"/>
                    </a:lnTo>
                    <a:cubicBezTo>
                      <a:pt x="2202" y="467"/>
                      <a:pt x="1101" y="133"/>
                      <a:pt x="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4" name="Google Shape;1229;p50"/>
              <p:cNvSpPr/>
              <p:nvPr/>
            </p:nvSpPr>
            <p:spPr>
              <a:xfrm>
                <a:off x="5503350" y="3074300"/>
                <a:ext cx="85925" cy="198500"/>
              </a:xfrm>
              <a:custGeom>
                <a:avLst/>
                <a:gdLst/>
                <a:ahLst/>
                <a:cxnLst/>
                <a:rect l="l" t="t" r="r" b="b"/>
                <a:pathLst>
                  <a:path w="3437" h="7940" extrusionOk="0">
                    <a:moveTo>
                      <a:pt x="3436" y="1"/>
                    </a:moveTo>
                    <a:cubicBezTo>
                      <a:pt x="3069" y="301"/>
                      <a:pt x="2769" y="701"/>
                      <a:pt x="2569" y="1135"/>
                    </a:cubicBezTo>
                    <a:cubicBezTo>
                      <a:pt x="1535" y="3603"/>
                      <a:pt x="734" y="6038"/>
                      <a:pt x="1" y="7506"/>
                    </a:cubicBezTo>
                    <a:cubicBezTo>
                      <a:pt x="901" y="7639"/>
                      <a:pt x="2069" y="7806"/>
                      <a:pt x="3436" y="7940"/>
                    </a:cubicBezTo>
                    <a:lnTo>
                      <a:pt x="3436"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5" name="Google Shape;1230;p50"/>
              <p:cNvSpPr/>
              <p:nvPr/>
            </p:nvSpPr>
            <p:spPr>
              <a:xfrm>
                <a:off x="5605925" y="3040125"/>
                <a:ext cx="79250" cy="241025"/>
              </a:xfrm>
              <a:custGeom>
                <a:avLst/>
                <a:gdLst/>
                <a:ahLst/>
                <a:cxnLst/>
                <a:rect l="l" t="t" r="r" b="b"/>
                <a:pathLst>
                  <a:path w="3170" h="9641" extrusionOk="0">
                    <a:moveTo>
                      <a:pt x="3169" y="0"/>
                    </a:moveTo>
                    <a:cubicBezTo>
                      <a:pt x="2069" y="133"/>
                      <a:pt x="968" y="467"/>
                      <a:pt x="1" y="967"/>
                    </a:cubicBezTo>
                    <a:lnTo>
                      <a:pt x="1" y="9373"/>
                    </a:lnTo>
                    <a:cubicBezTo>
                      <a:pt x="968" y="9473"/>
                      <a:pt x="2035" y="9574"/>
                      <a:pt x="3169" y="9640"/>
                    </a:cubicBezTo>
                    <a:lnTo>
                      <a:pt x="3169"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6" name="Google Shape;1231;p50"/>
              <p:cNvSpPr/>
              <p:nvPr/>
            </p:nvSpPr>
            <p:spPr>
              <a:xfrm>
                <a:off x="5701000" y="3034800"/>
                <a:ext cx="79250" cy="250525"/>
              </a:xfrm>
              <a:custGeom>
                <a:avLst/>
                <a:gdLst/>
                <a:ahLst/>
                <a:cxnLst/>
                <a:rect l="l" t="t" r="r" b="b"/>
                <a:pathLst>
                  <a:path w="3170" h="10021" extrusionOk="0">
                    <a:moveTo>
                      <a:pt x="2414" y="1"/>
                    </a:moveTo>
                    <a:cubicBezTo>
                      <a:pt x="1600" y="1"/>
                      <a:pt x="790" y="44"/>
                      <a:pt x="0" y="146"/>
                    </a:cubicBezTo>
                    <a:lnTo>
                      <a:pt x="0" y="9920"/>
                    </a:lnTo>
                    <a:cubicBezTo>
                      <a:pt x="1001" y="9953"/>
                      <a:pt x="2068" y="10020"/>
                      <a:pt x="3169" y="10020"/>
                    </a:cubicBezTo>
                    <a:lnTo>
                      <a:pt x="3169" y="13"/>
                    </a:lnTo>
                    <a:cubicBezTo>
                      <a:pt x="2917" y="5"/>
                      <a:pt x="2665" y="1"/>
                      <a:pt x="24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7" name="Google Shape;1232;p50"/>
              <p:cNvSpPr/>
              <p:nvPr/>
            </p:nvSpPr>
            <p:spPr>
              <a:xfrm>
                <a:off x="5455825" y="3276125"/>
                <a:ext cx="664650" cy="97925"/>
              </a:xfrm>
              <a:custGeom>
                <a:avLst/>
                <a:gdLst/>
                <a:ahLst/>
                <a:cxnLst/>
                <a:rect l="l" t="t" r="r" b="b"/>
                <a:pathLst>
                  <a:path w="26586" h="3917" extrusionOk="0">
                    <a:moveTo>
                      <a:pt x="1568" y="0"/>
                    </a:moveTo>
                    <a:cubicBezTo>
                      <a:pt x="1468" y="167"/>
                      <a:pt x="1368" y="300"/>
                      <a:pt x="1268" y="434"/>
                    </a:cubicBezTo>
                    <a:cubicBezTo>
                      <a:pt x="667" y="1101"/>
                      <a:pt x="234" y="1868"/>
                      <a:pt x="0" y="2735"/>
                    </a:cubicBezTo>
                    <a:cubicBezTo>
                      <a:pt x="1988" y="3070"/>
                      <a:pt x="7402" y="3917"/>
                      <a:pt x="14011" y="3917"/>
                    </a:cubicBezTo>
                    <a:cubicBezTo>
                      <a:pt x="17937" y="3917"/>
                      <a:pt x="22284" y="3618"/>
                      <a:pt x="26586" y="2735"/>
                    </a:cubicBezTo>
                    <a:cubicBezTo>
                      <a:pt x="26319" y="1868"/>
                      <a:pt x="25885" y="1068"/>
                      <a:pt x="25285" y="400"/>
                    </a:cubicBezTo>
                    <a:cubicBezTo>
                      <a:pt x="25185" y="300"/>
                      <a:pt x="25118" y="167"/>
                      <a:pt x="25018" y="67"/>
                    </a:cubicBezTo>
                    <a:cubicBezTo>
                      <a:pt x="21382" y="701"/>
                      <a:pt x="17680" y="1001"/>
                      <a:pt x="13977" y="1001"/>
                    </a:cubicBezTo>
                    <a:cubicBezTo>
                      <a:pt x="9807" y="1001"/>
                      <a:pt x="5671" y="667"/>
                      <a:pt x="156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8" name="Google Shape;1233;p50"/>
              <p:cNvSpPr/>
              <p:nvPr/>
            </p:nvSpPr>
            <p:spPr>
              <a:xfrm>
                <a:off x="5660150" y="4162575"/>
                <a:ext cx="255200" cy="269400"/>
              </a:xfrm>
              <a:custGeom>
                <a:avLst/>
                <a:gdLst/>
                <a:ahLst/>
                <a:cxnLst/>
                <a:rect l="l" t="t" r="r" b="b"/>
                <a:pathLst>
                  <a:path w="10208" h="10776" extrusionOk="0">
                    <a:moveTo>
                      <a:pt x="3509" y="0"/>
                    </a:moveTo>
                    <a:cubicBezTo>
                      <a:pt x="1568" y="0"/>
                      <a:pt x="0" y="1589"/>
                      <a:pt x="33" y="3537"/>
                    </a:cubicBezTo>
                    <a:lnTo>
                      <a:pt x="33" y="7206"/>
                    </a:lnTo>
                    <a:cubicBezTo>
                      <a:pt x="33" y="9174"/>
                      <a:pt x="1601" y="10775"/>
                      <a:pt x="3569" y="10775"/>
                    </a:cubicBezTo>
                    <a:lnTo>
                      <a:pt x="6671" y="10775"/>
                    </a:lnTo>
                    <a:cubicBezTo>
                      <a:pt x="8606" y="10742"/>
                      <a:pt x="10207" y="9141"/>
                      <a:pt x="10207" y="7173"/>
                    </a:cubicBezTo>
                    <a:lnTo>
                      <a:pt x="10207" y="3537"/>
                    </a:lnTo>
                    <a:cubicBezTo>
                      <a:pt x="10207" y="1569"/>
                      <a:pt x="8606" y="1"/>
                      <a:pt x="6671" y="1"/>
                    </a:cubicBezTo>
                    <a:lnTo>
                      <a:pt x="3569" y="1"/>
                    </a:lnTo>
                    <a:cubicBezTo>
                      <a:pt x="3549" y="0"/>
                      <a:pt x="3529" y="0"/>
                      <a:pt x="35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29" name="Google Shape;1234;p50"/>
            <p:cNvGrpSpPr/>
            <p:nvPr/>
          </p:nvGrpSpPr>
          <p:grpSpPr>
            <a:xfrm rot="791378">
              <a:off x="715372" y="2514512"/>
              <a:ext cx="1083410" cy="1883713"/>
              <a:chOff x="5385775" y="3034275"/>
              <a:chExt cx="803925" cy="1397775"/>
            </a:xfrm>
          </p:grpSpPr>
          <p:sp>
            <p:nvSpPr>
              <p:cNvPr id="30" name="Google Shape;1235;p50"/>
              <p:cNvSpPr/>
              <p:nvPr/>
            </p:nvSpPr>
            <p:spPr>
              <a:xfrm>
                <a:off x="5385775" y="3391200"/>
                <a:ext cx="80075" cy="95925"/>
              </a:xfrm>
              <a:custGeom>
                <a:avLst/>
                <a:gdLst/>
                <a:ahLst/>
                <a:cxnLst/>
                <a:rect l="l" t="t" r="r" b="b"/>
                <a:pathLst>
                  <a:path w="3203" h="3837" extrusionOk="0">
                    <a:moveTo>
                      <a:pt x="901" y="0"/>
                    </a:moveTo>
                    <a:cubicBezTo>
                      <a:pt x="401" y="0"/>
                      <a:pt x="0" y="401"/>
                      <a:pt x="0" y="901"/>
                    </a:cubicBezTo>
                    <a:lnTo>
                      <a:pt x="0" y="2936"/>
                    </a:lnTo>
                    <a:cubicBezTo>
                      <a:pt x="0" y="3436"/>
                      <a:pt x="401" y="3836"/>
                      <a:pt x="901" y="3836"/>
                    </a:cubicBezTo>
                    <a:lnTo>
                      <a:pt x="3203" y="3836"/>
                    </a:lnTo>
                    <a:cubicBezTo>
                      <a:pt x="2702" y="2636"/>
                      <a:pt x="2435" y="1335"/>
                      <a:pt x="2469"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1" name="Google Shape;1236;p50"/>
              <p:cNvSpPr/>
              <p:nvPr/>
            </p:nvSpPr>
            <p:spPr>
              <a:xfrm>
                <a:off x="6109625" y="3391200"/>
                <a:ext cx="80075" cy="95925"/>
              </a:xfrm>
              <a:custGeom>
                <a:avLst/>
                <a:gdLst/>
                <a:ahLst/>
                <a:cxnLst/>
                <a:rect l="l" t="t" r="r" b="b"/>
                <a:pathLst>
                  <a:path w="3203" h="3837" extrusionOk="0">
                    <a:moveTo>
                      <a:pt x="734" y="0"/>
                    </a:moveTo>
                    <a:cubicBezTo>
                      <a:pt x="768" y="1335"/>
                      <a:pt x="501" y="2636"/>
                      <a:pt x="0" y="3836"/>
                    </a:cubicBezTo>
                    <a:lnTo>
                      <a:pt x="2302" y="3836"/>
                    </a:lnTo>
                    <a:cubicBezTo>
                      <a:pt x="2802" y="3836"/>
                      <a:pt x="3203" y="3436"/>
                      <a:pt x="3203" y="2936"/>
                    </a:cubicBezTo>
                    <a:lnTo>
                      <a:pt x="3203" y="901"/>
                    </a:lnTo>
                    <a:cubicBezTo>
                      <a:pt x="3203" y="401"/>
                      <a:pt x="2802" y="0"/>
                      <a:pt x="2302"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2" name="Google Shape;1237;p50"/>
              <p:cNvSpPr/>
              <p:nvPr/>
            </p:nvSpPr>
            <p:spPr>
              <a:xfrm>
                <a:off x="5444975" y="3692250"/>
                <a:ext cx="72575" cy="95925"/>
              </a:xfrm>
              <a:custGeom>
                <a:avLst/>
                <a:gdLst/>
                <a:ahLst/>
                <a:cxnLst/>
                <a:rect l="l" t="t" r="r" b="b"/>
                <a:pathLst>
                  <a:path w="2903" h="3837" extrusionOk="0">
                    <a:moveTo>
                      <a:pt x="901" y="0"/>
                    </a:moveTo>
                    <a:cubicBezTo>
                      <a:pt x="401" y="0"/>
                      <a:pt x="1" y="401"/>
                      <a:pt x="1" y="901"/>
                    </a:cubicBezTo>
                    <a:lnTo>
                      <a:pt x="1" y="2936"/>
                    </a:lnTo>
                    <a:cubicBezTo>
                      <a:pt x="1" y="3403"/>
                      <a:pt x="401" y="3836"/>
                      <a:pt x="901" y="3836"/>
                    </a:cubicBezTo>
                    <a:lnTo>
                      <a:pt x="2869" y="3836"/>
                    </a:lnTo>
                    <a:cubicBezTo>
                      <a:pt x="2903" y="2302"/>
                      <a:pt x="2903" y="1068"/>
                      <a:pt x="2903"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 name="Google Shape;1238;p50"/>
              <p:cNvSpPr/>
              <p:nvPr/>
            </p:nvSpPr>
            <p:spPr>
              <a:xfrm>
                <a:off x="6057925" y="3692250"/>
                <a:ext cx="72575" cy="95925"/>
              </a:xfrm>
              <a:custGeom>
                <a:avLst/>
                <a:gdLst/>
                <a:ahLst/>
                <a:cxnLst/>
                <a:rect l="l" t="t" r="r" b="b"/>
                <a:pathLst>
                  <a:path w="2903" h="3837" extrusionOk="0">
                    <a:moveTo>
                      <a:pt x="34" y="0"/>
                    </a:moveTo>
                    <a:cubicBezTo>
                      <a:pt x="0" y="1068"/>
                      <a:pt x="34" y="2302"/>
                      <a:pt x="34" y="3836"/>
                    </a:cubicBezTo>
                    <a:lnTo>
                      <a:pt x="2002" y="3836"/>
                    </a:lnTo>
                    <a:cubicBezTo>
                      <a:pt x="2502" y="3836"/>
                      <a:pt x="2902" y="3403"/>
                      <a:pt x="2902" y="2936"/>
                    </a:cubicBezTo>
                    <a:lnTo>
                      <a:pt x="2902" y="901"/>
                    </a:lnTo>
                    <a:cubicBezTo>
                      <a:pt x="2902" y="401"/>
                      <a:pt x="2502" y="0"/>
                      <a:pt x="2002"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 name="Google Shape;1239;p50"/>
              <p:cNvSpPr/>
              <p:nvPr/>
            </p:nvSpPr>
            <p:spPr>
              <a:xfrm>
                <a:off x="5445800" y="3359500"/>
                <a:ext cx="683850" cy="103500"/>
              </a:xfrm>
              <a:custGeom>
                <a:avLst/>
                <a:gdLst/>
                <a:ahLst/>
                <a:cxnLst/>
                <a:rect l="l" t="t" r="r" b="b"/>
                <a:pathLst>
                  <a:path w="27354" h="4140" extrusionOk="0">
                    <a:moveTo>
                      <a:pt x="234" y="1"/>
                    </a:moveTo>
                    <a:cubicBezTo>
                      <a:pt x="34" y="968"/>
                      <a:pt x="1" y="1969"/>
                      <a:pt x="168" y="2936"/>
                    </a:cubicBezTo>
                    <a:cubicBezTo>
                      <a:pt x="4838" y="3737"/>
                      <a:pt x="9541" y="4137"/>
                      <a:pt x="14278" y="4137"/>
                    </a:cubicBezTo>
                    <a:cubicBezTo>
                      <a:pt x="14445" y="4138"/>
                      <a:pt x="14612" y="4139"/>
                      <a:pt x="14779" y="4139"/>
                    </a:cubicBezTo>
                    <a:cubicBezTo>
                      <a:pt x="18946" y="4139"/>
                      <a:pt x="23081" y="3739"/>
                      <a:pt x="27154" y="2970"/>
                    </a:cubicBezTo>
                    <a:cubicBezTo>
                      <a:pt x="27354" y="1969"/>
                      <a:pt x="27321" y="968"/>
                      <a:pt x="27154" y="1"/>
                    </a:cubicBezTo>
                    <a:cubicBezTo>
                      <a:pt x="23080" y="803"/>
                      <a:pt x="18976" y="1204"/>
                      <a:pt x="14871" y="1204"/>
                    </a:cubicBezTo>
                    <a:cubicBezTo>
                      <a:pt x="14706" y="1204"/>
                      <a:pt x="14542" y="1203"/>
                      <a:pt x="14378" y="1202"/>
                    </a:cubicBezTo>
                    <a:cubicBezTo>
                      <a:pt x="9641" y="1202"/>
                      <a:pt x="4904" y="801"/>
                      <a:pt x="234"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 name="Google Shape;1240;p50"/>
              <p:cNvSpPr/>
              <p:nvPr/>
            </p:nvSpPr>
            <p:spPr>
              <a:xfrm>
                <a:off x="5490000" y="3545475"/>
                <a:ext cx="100100" cy="885650"/>
              </a:xfrm>
              <a:custGeom>
                <a:avLst/>
                <a:gdLst/>
                <a:ahLst/>
                <a:cxnLst/>
                <a:rect l="l" t="t" r="r" b="b"/>
                <a:pathLst>
                  <a:path w="4004" h="35426" extrusionOk="0">
                    <a:moveTo>
                      <a:pt x="1" y="1"/>
                    </a:moveTo>
                    <a:lnTo>
                      <a:pt x="1" y="1"/>
                    </a:lnTo>
                    <a:cubicBezTo>
                      <a:pt x="1369" y="3570"/>
                      <a:pt x="1068" y="5438"/>
                      <a:pt x="1068" y="10508"/>
                    </a:cubicBezTo>
                    <a:lnTo>
                      <a:pt x="1068" y="28654"/>
                    </a:lnTo>
                    <a:cubicBezTo>
                      <a:pt x="1068" y="28654"/>
                      <a:pt x="468" y="34892"/>
                      <a:pt x="4004" y="35426"/>
                    </a:cubicBezTo>
                    <a:lnTo>
                      <a:pt x="4004" y="468"/>
                    </a:lnTo>
                    <a:cubicBezTo>
                      <a:pt x="2469" y="334"/>
                      <a:pt x="1135" y="167"/>
                      <a:pt x="1"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6" name="Google Shape;1241;p50"/>
              <p:cNvSpPr/>
              <p:nvPr/>
            </p:nvSpPr>
            <p:spPr>
              <a:xfrm>
                <a:off x="5454150" y="3449575"/>
                <a:ext cx="667175" cy="102600"/>
              </a:xfrm>
              <a:custGeom>
                <a:avLst/>
                <a:gdLst/>
                <a:ahLst/>
                <a:cxnLst/>
                <a:rect l="l" t="t" r="r" b="b"/>
                <a:pathLst>
                  <a:path w="26687" h="4104" extrusionOk="0">
                    <a:moveTo>
                      <a:pt x="1" y="0"/>
                    </a:moveTo>
                    <a:lnTo>
                      <a:pt x="1" y="0"/>
                    </a:lnTo>
                    <a:cubicBezTo>
                      <a:pt x="167" y="768"/>
                      <a:pt x="434" y="1468"/>
                      <a:pt x="734" y="2169"/>
                    </a:cubicBezTo>
                    <a:cubicBezTo>
                      <a:pt x="901" y="2502"/>
                      <a:pt x="1035" y="2836"/>
                      <a:pt x="1168" y="3136"/>
                    </a:cubicBezTo>
                    <a:cubicBezTo>
                      <a:pt x="5404" y="3770"/>
                      <a:pt x="9674" y="4103"/>
                      <a:pt x="13977" y="4103"/>
                    </a:cubicBezTo>
                    <a:cubicBezTo>
                      <a:pt x="17813" y="4103"/>
                      <a:pt x="21683" y="3803"/>
                      <a:pt x="25519" y="3203"/>
                    </a:cubicBezTo>
                    <a:cubicBezTo>
                      <a:pt x="25652" y="2869"/>
                      <a:pt x="25786" y="2536"/>
                      <a:pt x="25952" y="2169"/>
                    </a:cubicBezTo>
                    <a:cubicBezTo>
                      <a:pt x="26286" y="1501"/>
                      <a:pt x="26520" y="768"/>
                      <a:pt x="26686" y="34"/>
                    </a:cubicBezTo>
                    <a:lnTo>
                      <a:pt x="26686" y="34"/>
                    </a:lnTo>
                    <a:cubicBezTo>
                      <a:pt x="22645" y="771"/>
                      <a:pt x="18574" y="1170"/>
                      <a:pt x="14442" y="1170"/>
                    </a:cubicBezTo>
                    <a:cubicBezTo>
                      <a:pt x="14276" y="1170"/>
                      <a:pt x="14110" y="1169"/>
                      <a:pt x="13944" y="1168"/>
                    </a:cubicBezTo>
                    <a:cubicBezTo>
                      <a:pt x="9274" y="1168"/>
                      <a:pt x="4604" y="768"/>
                      <a:pt x="1"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7" name="Google Shape;1242;p50"/>
              <p:cNvSpPr/>
              <p:nvPr/>
            </p:nvSpPr>
            <p:spPr>
              <a:xfrm>
                <a:off x="5605100" y="3558825"/>
                <a:ext cx="80075" cy="873150"/>
              </a:xfrm>
              <a:custGeom>
                <a:avLst/>
                <a:gdLst/>
                <a:ahLst/>
                <a:cxnLst/>
                <a:rect l="l" t="t" r="r" b="b"/>
                <a:pathLst>
                  <a:path w="3203" h="34926" extrusionOk="0">
                    <a:moveTo>
                      <a:pt x="0" y="0"/>
                    </a:moveTo>
                    <a:lnTo>
                      <a:pt x="0" y="34925"/>
                    </a:lnTo>
                    <a:cubicBezTo>
                      <a:pt x="968" y="34925"/>
                      <a:pt x="1902" y="34725"/>
                      <a:pt x="2769" y="34358"/>
                    </a:cubicBezTo>
                    <a:cubicBezTo>
                      <a:pt x="1935" y="33558"/>
                      <a:pt x="1501" y="32457"/>
                      <a:pt x="1501" y="31323"/>
                    </a:cubicBezTo>
                    <a:lnTo>
                      <a:pt x="1501" y="27653"/>
                    </a:lnTo>
                    <a:cubicBezTo>
                      <a:pt x="1501" y="26319"/>
                      <a:pt x="2135" y="25051"/>
                      <a:pt x="3202" y="24251"/>
                    </a:cubicBezTo>
                    <a:lnTo>
                      <a:pt x="3202" y="234"/>
                    </a:lnTo>
                    <a:cubicBezTo>
                      <a:pt x="2068" y="167"/>
                      <a:pt x="1001" y="100"/>
                      <a:pt x="0"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8" name="Google Shape;1243;p50"/>
              <p:cNvSpPr/>
              <p:nvPr/>
            </p:nvSpPr>
            <p:spPr>
              <a:xfrm>
                <a:off x="5987025" y="3547150"/>
                <a:ext cx="98425" cy="883975"/>
              </a:xfrm>
              <a:custGeom>
                <a:avLst/>
                <a:gdLst/>
                <a:ahLst/>
                <a:cxnLst/>
                <a:rect l="l" t="t" r="r" b="b"/>
                <a:pathLst>
                  <a:path w="3937" h="35359" extrusionOk="0">
                    <a:moveTo>
                      <a:pt x="3937" y="0"/>
                    </a:moveTo>
                    <a:cubicBezTo>
                      <a:pt x="2636" y="200"/>
                      <a:pt x="1335" y="367"/>
                      <a:pt x="1" y="467"/>
                    </a:cubicBezTo>
                    <a:lnTo>
                      <a:pt x="1" y="35359"/>
                    </a:lnTo>
                    <a:cubicBezTo>
                      <a:pt x="3470" y="34792"/>
                      <a:pt x="2870" y="28587"/>
                      <a:pt x="2870" y="28587"/>
                    </a:cubicBezTo>
                    <a:lnTo>
                      <a:pt x="2870" y="10441"/>
                    </a:lnTo>
                    <a:cubicBezTo>
                      <a:pt x="2870" y="5404"/>
                      <a:pt x="2603" y="3503"/>
                      <a:pt x="3937"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9" name="Google Shape;1244;p50"/>
              <p:cNvSpPr/>
              <p:nvPr/>
            </p:nvSpPr>
            <p:spPr>
              <a:xfrm>
                <a:off x="5701000" y="3565500"/>
                <a:ext cx="79250" cy="589600"/>
              </a:xfrm>
              <a:custGeom>
                <a:avLst/>
                <a:gdLst/>
                <a:ahLst/>
                <a:cxnLst/>
                <a:rect l="l" t="t" r="r" b="b"/>
                <a:pathLst>
                  <a:path w="3170" h="23584" extrusionOk="0">
                    <a:moveTo>
                      <a:pt x="0" y="0"/>
                    </a:moveTo>
                    <a:lnTo>
                      <a:pt x="0" y="23584"/>
                    </a:lnTo>
                    <a:cubicBezTo>
                      <a:pt x="601" y="23283"/>
                      <a:pt x="1268" y="23117"/>
                      <a:pt x="1935" y="23117"/>
                    </a:cubicBezTo>
                    <a:lnTo>
                      <a:pt x="3169" y="23117"/>
                    </a:lnTo>
                    <a:lnTo>
                      <a:pt x="3169" y="100"/>
                    </a:lnTo>
                    <a:cubicBezTo>
                      <a:pt x="2068" y="100"/>
                      <a:pt x="1001" y="33"/>
                      <a:pt x="0"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0" name="Google Shape;1245;p50"/>
              <p:cNvSpPr/>
              <p:nvPr/>
            </p:nvSpPr>
            <p:spPr>
              <a:xfrm>
                <a:off x="5891125" y="3560475"/>
                <a:ext cx="80075" cy="871575"/>
              </a:xfrm>
              <a:custGeom>
                <a:avLst/>
                <a:gdLst/>
                <a:ahLst/>
                <a:cxnLst/>
                <a:rect l="l" t="t" r="r" b="b"/>
                <a:pathLst>
                  <a:path w="3203" h="34863" extrusionOk="0">
                    <a:moveTo>
                      <a:pt x="3203" y="1"/>
                    </a:moveTo>
                    <a:cubicBezTo>
                      <a:pt x="2136" y="101"/>
                      <a:pt x="1101" y="168"/>
                      <a:pt x="1" y="201"/>
                    </a:cubicBezTo>
                    <a:lnTo>
                      <a:pt x="1" y="24218"/>
                    </a:lnTo>
                    <a:cubicBezTo>
                      <a:pt x="1068" y="25019"/>
                      <a:pt x="1669" y="26286"/>
                      <a:pt x="1669" y="27587"/>
                    </a:cubicBezTo>
                    <a:lnTo>
                      <a:pt x="1669" y="31257"/>
                    </a:lnTo>
                    <a:cubicBezTo>
                      <a:pt x="1669" y="32391"/>
                      <a:pt x="1235" y="33492"/>
                      <a:pt x="434" y="34292"/>
                    </a:cubicBezTo>
                    <a:cubicBezTo>
                      <a:pt x="1239" y="34664"/>
                      <a:pt x="2102" y="34863"/>
                      <a:pt x="2995" y="34863"/>
                    </a:cubicBezTo>
                    <a:cubicBezTo>
                      <a:pt x="3064" y="34863"/>
                      <a:pt x="3134" y="34862"/>
                      <a:pt x="3203" y="34859"/>
                    </a:cubicBezTo>
                    <a:lnTo>
                      <a:pt x="3203" y="1"/>
                    </a:ln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1" name="Google Shape;1246;p50"/>
              <p:cNvSpPr/>
              <p:nvPr/>
            </p:nvSpPr>
            <p:spPr>
              <a:xfrm>
                <a:off x="5796050" y="3034275"/>
                <a:ext cx="79250" cy="250200"/>
              </a:xfrm>
              <a:custGeom>
                <a:avLst/>
                <a:gdLst/>
                <a:ahLst/>
                <a:cxnLst/>
                <a:rect l="l" t="t" r="r" b="b"/>
                <a:pathLst>
                  <a:path w="3170" h="10008" extrusionOk="0">
                    <a:moveTo>
                      <a:pt x="1" y="1"/>
                    </a:moveTo>
                    <a:lnTo>
                      <a:pt x="1" y="10008"/>
                    </a:lnTo>
                    <a:cubicBezTo>
                      <a:pt x="1035" y="10008"/>
                      <a:pt x="2102" y="10008"/>
                      <a:pt x="3170" y="9941"/>
                    </a:cubicBezTo>
                    <a:lnTo>
                      <a:pt x="3170" y="167"/>
                    </a:lnTo>
                    <a:cubicBezTo>
                      <a:pt x="2136" y="34"/>
                      <a:pt x="1068" y="1"/>
                      <a:pt x="1"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2" name="Google Shape;1247;p50"/>
              <p:cNvSpPr/>
              <p:nvPr/>
            </p:nvSpPr>
            <p:spPr>
              <a:xfrm>
                <a:off x="5796050" y="3566325"/>
                <a:ext cx="79250" cy="589600"/>
              </a:xfrm>
              <a:custGeom>
                <a:avLst/>
                <a:gdLst/>
                <a:ahLst/>
                <a:cxnLst/>
                <a:rect l="l" t="t" r="r" b="b"/>
                <a:pathLst>
                  <a:path w="3170" h="23584" extrusionOk="0">
                    <a:moveTo>
                      <a:pt x="3170" y="0"/>
                    </a:moveTo>
                    <a:cubicBezTo>
                      <a:pt x="2236" y="34"/>
                      <a:pt x="1269" y="67"/>
                      <a:pt x="301" y="67"/>
                    </a:cubicBezTo>
                    <a:lnTo>
                      <a:pt x="1" y="67"/>
                    </a:lnTo>
                    <a:lnTo>
                      <a:pt x="1" y="23084"/>
                    </a:lnTo>
                    <a:lnTo>
                      <a:pt x="1235" y="23084"/>
                    </a:lnTo>
                    <a:cubicBezTo>
                      <a:pt x="1902" y="23084"/>
                      <a:pt x="2569" y="23250"/>
                      <a:pt x="3170" y="23584"/>
                    </a:cubicBezTo>
                    <a:lnTo>
                      <a:pt x="3170" y="0"/>
                    </a:ln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3" name="Google Shape;1248;p50"/>
              <p:cNvSpPr/>
              <p:nvPr/>
            </p:nvSpPr>
            <p:spPr>
              <a:xfrm>
                <a:off x="5987025" y="3075150"/>
                <a:ext cx="85925" cy="200150"/>
              </a:xfrm>
              <a:custGeom>
                <a:avLst/>
                <a:gdLst/>
                <a:ahLst/>
                <a:cxnLst/>
                <a:rect l="l" t="t" r="r" b="b"/>
                <a:pathLst>
                  <a:path w="3437" h="8006" extrusionOk="0">
                    <a:moveTo>
                      <a:pt x="1" y="0"/>
                    </a:moveTo>
                    <a:lnTo>
                      <a:pt x="1" y="8006"/>
                    </a:lnTo>
                    <a:cubicBezTo>
                      <a:pt x="1135" y="7872"/>
                      <a:pt x="2302" y="7706"/>
                      <a:pt x="3437" y="7505"/>
                    </a:cubicBezTo>
                    <a:cubicBezTo>
                      <a:pt x="2669" y="6038"/>
                      <a:pt x="1869" y="3569"/>
                      <a:pt x="868" y="1101"/>
                    </a:cubicBezTo>
                    <a:cubicBezTo>
                      <a:pt x="668" y="667"/>
                      <a:pt x="368" y="300"/>
                      <a:pt x="1"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4" name="Google Shape;1249;p50"/>
              <p:cNvSpPr/>
              <p:nvPr/>
            </p:nvSpPr>
            <p:spPr>
              <a:xfrm>
                <a:off x="5891125" y="3040125"/>
                <a:ext cx="80075" cy="242675"/>
              </a:xfrm>
              <a:custGeom>
                <a:avLst/>
                <a:gdLst/>
                <a:ahLst/>
                <a:cxnLst/>
                <a:rect l="l" t="t" r="r" b="b"/>
                <a:pathLst>
                  <a:path w="3203" h="9707" extrusionOk="0">
                    <a:moveTo>
                      <a:pt x="1" y="0"/>
                    </a:moveTo>
                    <a:lnTo>
                      <a:pt x="1" y="9707"/>
                    </a:lnTo>
                    <a:cubicBezTo>
                      <a:pt x="1068" y="9674"/>
                      <a:pt x="2102" y="9574"/>
                      <a:pt x="3203" y="9473"/>
                    </a:cubicBezTo>
                    <a:lnTo>
                      <a:pt x="3203" y="967"/>
                    </a:lnTo>
                    <a:cubicBezTo>
                      <a:pt x="2202" y="467"/>
                      <a:pt x="1101" y="133"/>
                      <a:pt x="1"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5" name="Google Shape;1250;p50"/>
              <p:cNvSpPr/>
              <p:nvPr/>
            </p:nvSpPr>
            <p:spPr>
              <a:xfrm>
                <a:off x="5503350" y="3074300"/>
                <a:ext cx="85925" cy="198500"/>
              </a:xfrm>
              <a:custGeom>
                <a:avLst/>
                <a:gdLst/>
                <a:ahLst/>
                <a:cxnLst/>
                <a:rect l="l" t="t" r="r" b="b"/>
                <a:pathLst>
                  <a:path w="3437" h="7940" extrusionOk="0">
                    <a:moveTo>
                      <a:pt x="3436" y="1"/>
                    </a:moveTo>
                    <a:cubicBezTo>
                      <a:pt x="3069" y="301"/>
                      <a:pt x="2769" y="701"/>
                      <a:pt x="2569" y="1135"/>
                    </a:cubicBezTo>
                    <a:cubicBezTo>
                      <a:pt x="1535" y="3603"/>
                      <a:pt x="734" y="6038"/>
                      <a:pt x="1" y="7506"/>
                    </a:cubicBezTo>
                    <a:cubicBezTo>
                      <a:pt x="901" y="7639"/>
                      <a:pt x="2069" y="7806"/>
                      <a:pt x="3436" y="7940"/>
                    </a:cubicBezTo>
                    <a:lnTo>
                      <a:pt x="3436" y="1"/>
                    </a:ln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6" name="Google Shape;1251;p50"/>
              <p:cNvSpPr/>
              <p:nvPr/>
            </p:nvSpPr>
            <p:spPr>
              <a:xfrm>
                <a:off x="5605925" y="3040125"/>
                <a:ext cx="79250" cy="241025"/>
              </a:xfrm>
              <a:custGeom>
                <a:avLst/>
                <a:gdLst/>
                <a:ahLst/>
                <a:cxnLst/>
                <a:rect l="l" t="t" r="r" b="b"/>
                <a:pathLst>
                  <a:path w="3170" h="9641" extrusionOk="0">
                    <a:moveTo>
                      <a:pt x="3169" y="0"/>
                    </a:moveTo>
                    <a:cubicBezTo>
                      <a:pt x="2069" y="133"/>
                      <a:pt x="968" y="467"/>
                      <a:pt x="1" y="967"/>
                    </a:cubicBezTo>
                    <a:lnTo>
                      <a:pt x="1" y="9373"/>
                    </a:lnTo>
                    <a:cubicBezTo>
                      <a:pt x="968" y="9473"/>
                      <a:pt x="2035" y="9574"/>
                      <a:pt x="3169" y="9640"/>
                    </a:cubicBezTo>
                    <a:lnTo>
                      <a:pt x="3169" y="0"/>
                    </a:ln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7" name="Google Shape;1252;p50"/>
              <p:cNvSpPr/>
              <p:nvPr/>
            </p:nvSpPr>
            <p:spPr>
              <a:xfrm>
                <a:off x="5701000" y="3034800"/>
                <a:ext cx="79250" cy="250525"/>
              </a:xfrm>
              <a:custGeom>
                <a:avLst/>
                <a:gdLst/>
                <a:ahLst/>
                <a:cxnLst/>
                <a:rect l="l" t="t" r="r" b="b"/>
                <a:pathLst>
                  <a:path w="3170" h="10021" extrusionOk="0">
                    <a:moveTo>
                      <a:pt x="2414" y="1"/>
                    </a:moveTo>
                    <a:cubicBezTo>
                      <a:pt x="1600" y="1"/>
                      <a:pt x="790" y="44"/>
                      <a:pt x="0" y="146"/>
                    </a:cubicBezTo>
                    <a:lnTo>
                      <a:pt x="0" y="9920"/>
                    </a:lnTo>
                    <a:cubicBezTo>
                      <a:pt x="1001" y="9953"/>
                      <a:pt x="2068" y="10020"/>
                      <a:pt x="3169" y="10020"/>
                    </a:cubicBezTo>
                    <a:lnTo>
                      <a:pt x="3169" y="13"/>
                    </a:lnTo>
                    <a:cubicBezTo>
                      <a:pt x="2917" y="5"/>
                      <a:pt x="2665" y="1"/>
                      <a:pt x="2414"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8" name="Google Shape;1253;p50"/>
              <p:cNvSpPr/>
              <p:nvPr/>
            </p:nvSpPr>
            <p:spPr>
              <a:xfrm>
                <a:off x="5455825" y="3276125"/>
                <a:ext cx="664650" cy="97925"/>
              </a:xfrm>
              <a:custGeom>
                <a:avLst/>
                <a:gdLst/>
                <a:ahLst/>
                <a:cxnLst/>
                <a:rect l="l" t="t" r="r" b="b"/>
                <a:pathLst>
                  <a:path w="26586" h="3917" extrusionOk="0">
                    <a:moveTo>
                      <a:pt x="1568" y="0"/>
                    </a:moveTo>
                    <a:cubicBezTo>
                      <a:pt x="1468" y="167"/>
                      <a:pt x="1368" y="300"/>
                      <a:pt x="1268" y="434"/>
                    </a:cubicBezTo>
                    <a:cubicBezTo>
                      <a:pt x="667" y="1101"/>
                      <a:pt x="234" y="1868"/>
                      <a:pt x="0" y="2735"/>
                    </a:cubicBezTo>
                    <a:cubicBezTo>
                      <a:pt x="1988" y="3070"/>
                      <a:pt x="7402" y="3917"/>
                      <a:pt x="14011" y="3917"/>
                    </a:cubicBezTo>
                    <a:cubicBezTo>
                      <a:pt x="17937" y="3917"/>
                      <a:pt x="22284" y="3618"/>
                      <a:pt x="26586" y="2735"/>
                    </a:cubicBezTo>
                    <a:cubicBezTo>
                      <a:pt x="26319" y="1868"/>
                      <a:pt x="25885" y="1068"/>
                      <a:pt x="25285" y="400"/>
                    </a:cubicBezTo>
                    <a:cubicBezTo>
                      <a:pt x="25185" y="300"/>
                      <a:pt x="25118" y="167"/>
                      <a:pt x="25018" y="67"/>
                    </a:cubicBezTo>
                    <a:cubicBezTo>
                      <a:pt x="21382" y="701"/>
                      <a:pt x="17680" y="1001"/>
                      <a:pt x="13977" y="1001"/>
                    </a:cubicBezTo>
                    <a:cubicBezTo>
                      <a:pt x="9807" y="1001"/>
                      <a:pt x="5671" y="667"/>
                      <a:pt x="1568"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9" name="Google Shape;1254;p50"/>
              <p:cNvSpPr/>
              <p:nvPr/>
            </p:nvSpPr>
            <p:spPr>
              <a:xfrm>
                <a:off x="5660150" y="4162575"/>
                <a:ext cx="255200" cy="269400"/>
              </a:xfrm>
              <a:custGeom>
                <a:avLst/>
                <a:gdLst/>
                <a:ahLst/>
                <a:cxnLst/>
                <a:rect l="l" t="t" r="r" b="b"/>
                <a:pathLst>
                  <a:path w="10208" h="10776" extrusionOk="0">
                    <a:moveTo>
                      <a:pt x="3509" y="0"/>
                    </a:moveTo>
                    <a:cubicBezTo>
                      <a:pt x="1568" y="0"/>
                      <a:pt x="0" y="1589"/>
                      <a:pt x="33" y="3537"/>
                    </a:cubicBezTo>
                    <a:lnTo>
                      <a:pt x="33" y="7206"/>
                    </a:lnTo>
                    <a:cubicBezTo>
                      <a:pt x="33" y="9174"/>
                      <a:pt x="1601" y="10775"/>
                      <a:pt x="3569" y="10775"/>
                    </a:cubicBezTo>
                    <a:lnTo>
                      <a:pt x="6671" y="10775"/>
                    </a:lnTo>
                    <a:cubicBezTo>
                      <a:pt x="8606" y="10742"/>
                      <a:pt x="10207" y="9141"/>
                      <a:pt x="10207" y="7173"/>
                    </a:cubicBezTo>
                    <a:lnTo>
                      <a:pt x="10207" y="3537"/>
                    </a:lnTo>
                    <a:cubicBezTo>
                      <a:pt x="10207" y="1569"/>
                      <a:pt x="8606" y="1"/>
                      <a:pt x="6671" y="1"/>
                    </a:cubicBezTo>
                    <a:lnTo>
                      <a:pt x="3569" y="1"/>
                    </a:lnTo>
                    <a:cubicBezTo>
                      <a:pt x="3549" y="0"/>
                      <a:pt x="3529" y="0"/>
                      <a:pt x="3509"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grpSp>
        <p:nvGrpSpPr>
          <p:cNvPr id="50" name="Google Shape;1193;p50"/>
          <p:cNvGrpSpPr/>
          <p:nvPr/>
        </p:nvGrpSpPr>
        <p:grpSpPr>
          <a:xfrm>
            <a:off x="7076181" y="2354031"/>
            <a:ext cx="1366887" cy="1355500"/>
            <a:chOff x="6807401" y="2141305"/>
            <a:chExt cx="1622225" cy="1608711"/>
          </a:xfrm>
        </p:grpSpPr>
        <p:grpSp>
          <p:nvGrpSpPr>
            <p:cNvPr id="51" name="Google Shape;1194;p50"/>
            <p:cNvGrpSpPr/>
            <p:nvPr/>
          </p:nvGrpSpPr>
          <p:grpSpPr>
            <a:xfrm>
              <a:off x="6807401" y="2141305"/>
              <a:ext cx="1622225" cy="1608711"/>
              <a:chOff x="1586300" y="3360150"/>
              <a:chExt cx="1278450" cy="1267800"/>
            </a:xfrm>
          </p:grpSpPr>
          <p:sp>
            <p:nvSpPr>
              <p:cNvPr id="52" name="Google Shape;1195;p50"/>
              <p:cNvSpPr/>
              <p:nvPr/>
            </p:nvSpPr>
            <p:spPr>
              <a:xfrm>
                <a:off x="2441075" y="3498125"/>
                <a:ext cx="213525" cy="441825"/>
              </a:xfrm>
              <a:custGeom>
                <a:avLst/>
                <a:gdLst/>
                <a:ahLst/>
                <a:cxnLst/>
                <a:rect l="l" t="t" r="r" b="b"/>
                <a:pathLst>
                  <a:path w="8541" h="17673" extrusionOk="0">
                    <a:moveTo>
                      <a:pt x="5069" y="0"/>
                    </a:moveTo>
                    <a:cubicBezTo>
                      <a:pt x="4692" y="0"/>
                      <a:pt x="4202" y="228"/>
                      <a:pt x="3570" y="861"/>
                    </a:cubicBezTo>
                    <a:cubicBezTo>
                      <a:pt x="1368" y="2962"/>
                      <a:pt x="101" y="5864"/>
                      <a:pt x="1" y="8900"/>
                    </a:cubicBezTo>
                    <a:lnTo>
                      <a:pt x="34" y="8866"/>
                    </a:lnTo>
                    <a:lnTo>
                      <a:pt x="7239" y="16038"/>
                    </a:lnTo>
                    <a:cubicBezTo>
                      <a:pt x="7239" y="16038"/>
                      <a:pt x="7373" y="16205"/>
                      <a:pt x="7606" y="16472"/>
                    </a:cubicBezTo>
                    <a:cubicBezTo>
                      <a:pt x="7940" y="16839"/>
                      <a:pt x="8240" y="17239"/>
                      <a:pt x="8540" y="17673"/>
                    </a:cubicBezTo>
                    <a:lnTo>
                      <a:pt x="6272" y="1528"/>
                    </a:lnTo>
                    <a:cubicBezTo>
                      <a:pt x="6272" y="1528"/>
                      <a:pt x="6046" y="0"/>
                      <a:pt x="50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53" name="Google Shape;1196;p50"/>
              <p:cNvSpPr/>
              <p:nvPr/>
            </p:nvSpPr>
            <p:spPr>
              <a:xfrm>
                <a:off x="2416075" y="4368975"/>
                <a:ext cx="233525" cy="229775"/>
              </a:xfrm>
              <a:custGeom>
                <a:avLst/>
                <a:gdLst/>
                <a:ahLst/>
                <a:cxnLst/>
                <a:rect l="l" t="t" r="r" b="b"/>
                <a:pathLst>
                  <a:path w="9341" h="9191" extrusionOk="0">
                    <a:moveTo>
                      <a:pt x="6993" y="1"/>
                    </a:moveTo>
                    <a:cubicBezTo>
                      <a:pt x="6596" y="1"/>
                      <a:pt x="6204" y="151"/>
                      <a:pt x="5904" y="451"/>
                    </a:cubicBezTo>
                    <a:lnTo>
                      <a:pt x="0" y="6356"/>
                    </a:lnTo>
                    <a:lnTo>
                      <a:pt x="2835" y="9191"/>
                    </a:lnTo>
                    <a:lnTo>
                      <a:pt x="8740" y="3287"/>
                    </a:lnTo>
                    <a:cubicBezTo>
                      <a:pt x="9340" y="2653"/>
                      <a:pt x="9340" y="1685"/>
                      <a:pt x="8740" y="1085"/>
                    </a:cubicBezTo>
                    <a:lnTo>
                      <a:pt x="8106" y="451"/>
                    </a:lnTo>
                    <a:cubicBezTo>
                      <a:pt x="7789" y="151"/>
                      <a:pt x="7389" y="1"/>
                      <a:pt x="69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54" name="Google Shape;1197;p50"/>
              <p:cNvSpPr/>
              <p:nvPr/>
            </p:nvSpPr>
            <p:spPr>
              <a:xfrm>
                <a:off x="1643000" y="3527050"/>
                <a:ext cx="420325" cy="420400"/>
              </a:xfrm>
              <a:custGeom>
                <a:avLst/>
                <a:gdLst/>
                <a:ahLst/>
                <a:cxnLst/>
                <a:rect l="l" t="t" r="r" b="b"/>
                <a:pathLst>
                  <a:path w="16813" h="16816" extrusionOk="0">
                    <a:moveTo>
                      <a:pt x="3923" y="0"/>
                    </a:moveTo>
                    <a:cubicBezTo>
                      <a:pt x="3098" y="0"/>
                      <a:pt x="2136" y="409"/>
                      <a:pt x="1369" y="1205"/>
                    </a:cubicBezTo>
                    <a:cubicBezTo>
                      <a:pt x="435" y="2105"/>
                      <a:pt x="1" y="3273"/>
                      <a:pt x="168" y="4207"/>
                    </a:cubicBezTo>
                    <a:lnTo>
                      <a:pt x="12777" y="16816"/>
                    </a:lnTo>
                    <a:cubicBezTo>
                      <a:pt x="13144" y="16282"/>
                      <a:pt x="13544" y="15782"/>
                      <a:pt x="14011" y="15315"/>
                    </a:cubicBezTo>
                    <a:lnTo>
                      <a:pt x="16813" y="12479"/>
                    </a:lnTo>
                    <a:lnTo>
                      <a:pt x="4337" y="37"/>
                    </a:lnTo>
                    <a:cubicBezTo>
                      <a:pt x="4204" y="13"/>
                      <a:pt x="4065" y="0"/>
                      <a:pt x="392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55" name="Google Shape;1198;p50"/>
              <p:cNvSpPr/>
              <p:nvPr/>
            </p:nvSpPr>
            <p:spPr>
              <a:xfrm>
                <a:off x="1586300" y="3708875"/>
                <a:ext cx="399475" cy="505450"/>
              </a:xfrm>
              <a:custGeom>
                <a:avLst/>
                <a:gdLst/>
                <a:ahLst/>
                <a:cxnLst/>
                <a:rect l="l" t="t" r="r" b="b"/>
                <a:pathLst>
                  <a:path w="15979" h="20218" extrusionOk="0">
                    <a:moveTo>
                      <a:pt x="4229" y="1"/>
                    </a:moveTo>
                    <a:cubicBezTo>
                      <a:pt x="3378" y="1"/>
                      <a:pt x="2404" y="430"/>
                      <a:pt x="1602" y="1204"/>
                    </a:cubicBezTo>
                    <a:cubicBezTo>
                      <a:pt x="334" y="2505"/>
                      <a:pt x="1" y="4272"/>
                      <a:pt x="901" y="5140"/>
                    </a:cubicBezTo>
                    <a:lnTo>
                      <a:pt x="15979" y="20217"/>
                    </a:lnTo>
                    <a:cubicBezTo>
                      <a:pt x="13444" y="17449"/>
                      <a:pt x="12943" y="13412"/>
                      <a:pt x="14711" y="10110"/>
                    </a:cubicBezTo>
                    <a:lnTo>
                      <a:pt x="4637" y="36"/>
                    </a:lnTo>
                    <a:cubicBezTo>
                      <a:pt x="4506" y="13"/>
                      <a:pt x="4369" y="1"/>
                      <a:pt x="422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56" name="Google Shape;1199;p50"/>
              <p:cNvSpPr/>
              <p:nvPr/>
            </p:nvSpPr>
            <p:spPr>
              <a:xfrm>
                <a:off x="1773100" y="3424475"/>
                <a:ext cx="410325" cy="402900"/>
              </a:xfrm>
              <a:custGeom>
                <a:avLst/>
                <a:gdLst/>
                <a:ahLst/>
                <a:cxnLst/>
                <a:rect l="l" t="t" r="r" b="b"/>
                <a:pathLst>
                  <a:path w="16413" h="16116" extrusionOk="0">
                    <a:moveTo>
                      <a:pt x="3956" y="0"/>
                    </a:moveTo>
                    <a:cubicBezTo>
                      <a:pt x="3130" y="0"/>
                      <a:pt x="2164" y="409"/>
                      <a:pt x="1368" y="1205"/>
                    </a:cubicBezTo>
                    <a:cubicBezTo>
                      <a:pt x="434" y="2139"/>
                      <a:pt x="1" y="3340"/>
                      <a:pt x="201" y="4240"/>
                    </a:cubicBezTo>
                    <a:lnTo>
                      <a:pt x="12076" y="16115"/>
                    </a:lnTo>
                    <a:lnTo>
                      <a:pt x="14911" y="13313"/>
                    </a:lnTo>
                    <a:cubicBezTo>
                      <a:pt x="15345" y="12846"/>
                      <a:pt x="15879" y="12446"/>
                      <a:pt x="16412" y="12079"/>
                    </a:cubicBezTo>
                    <a:lnTo>
                      <a:pt x="4370" y="37"/>
                    </a:lnTo>
                    <a:cubicBezTo>
                      <a:pt x="4237" y="13"/>
                      <a:pt x="4099" y="0"/>
                      <a:pt x="395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57" name="Google Shape;1200;p50"/>
              <p:cNvSpPr/>
              <p:nvPr/>
            </p:nvSpPr>
            <p:spPr>
              <a:xfrm>
                <a:off x="1942400" y="3360150"/>
                <a:ext cx="497875" cy="380500"/>
              </a:xfrm>
              <a:custGeom>
                <a:avLst/>
                <a:gdLst/>
                <a:ahLst/>
                <a:cxnLst/>
                <a:rect l="l" t="t" r="r" b="b"/>
                <a:pathLst>
                  <a:path w="19915" h="15220" extrusionOk="0">
                    <a:moveTo>
                      <a:pt x="3932" y="0"/>
                    </a:moveTo>
                    <a:cubicBezTo>
                      <a:pt x="3090" y="0"/>
                      <a:pt x="2117" y="427"/>
                      <a:pt x="1334" y="1209"/>
                    </a:cubicBezTo>
                    <a:cubicBezTo>
                      <a:pt x="400" y="2143"/>
                      <a:pt x="0" y="3311"/>
                      <a:pt x="167" y="4245"/>
                    </a:cubicBezTo>
                    <a:lnTo>
                      <a:pt x="10241" y="14319"/>
                    </a:lnTo>
                    <a:cubicBezTo>
                      <a:pt x="11539" y="13621"/>
                      <a:pt x="12960" y="13279"/>
                      <a:pt x="14376" y="13279"/>
                    </a:cubicBezTo>
                    <a:cubicBezTo>
                      <a:pt x="16344" y="13279"/>
                      <a:pt x="18304" y="13939"/>
                      <a:pt x="19914" y="15219"/>
                    </a:cubicBezTo>
                    <a:lnTo>
                      <a:pt x="19514" y="14852"/>
                    </a:lnTo>
                    <a:lnTo>
                      <a:pt x="19547" y="14819"/>
                    </a:lnTo>
                    <a:lnTo>
                      <a:pt x="5271" y="509"/>
                    </a:lnTo>
                    <a:cubicBezTo>
                      <a:pt x="4926" y="164"/>
                      <a:pt x="4454" y="0"/>
                      <a:pt x="39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58" name="Google Shape;1201;p50"/>
              <p:cNvSpPr/>
              <p:nvPr/>
            </p:nvSpPr>
            <p:spPr>
              <a:xfrm>
                <a:off x="1910700" y="3692050"/>
                <a:ext cx="954050" cy="935900"/>
              </a:xfrm>
              <a:custGeom>
                <a:avLst/>
                <a:gdLst/>
                <a:ahLst/>
                <a:cxnLst/>
                <a:rect l="l" t="t" r="r" b="b"/>
                <a:pathLst>
                  <a:path w="38162" h="37436" extrusionOk="0">
                    <a:moveTo>
                      <a:pt x="16249" y="4353"/>
                    </a:moveTo>
                    <a:cubicBezTo>
                      <a:pt x="16712" y="4353"/>
                      <a:pt x="17180" y="4530"/>
                      <a:pt x="17546" y="4879"/>
                    </a:cubicBezTo>
                    <a:lnTo>
                      <a:pt x="22250" y="9582"/>
                    </a:lnTo>
                    <a:cubicBezTo>
                      <a:pt x="22950" y="10316"/>
                      <a:pt x="22950" y="11450"/>
                      <a:pt x="22250" y="12151"/>
                    </a:cubicBezTo>
                    <a:lnTo>
                      <a:pt x="12843" y="21591"/>
                    </a:lnTo>
                    <a:cubicBezTo>
                      <a:pt x="12710" y="21691"/>
                      <a:pt x="12610" y="21757"/>
                      <a:pt x="12476" y="21858"/>
                    </a:cubicBezTo>
                    <a:cubicBezTo>
                      <a:pt x="12192" y="22020"/>
                      <a:pt x="11875" y="22100"/>
                      <a:pt x="11559" y="22100"/>
                    </a:cubicBezTo>
                    <a:cubicBezTo>
                      <a:pt x="11095" y="22100"/>
                      <a:pt x="10632" y="21928"/>
                      <a:pt x="10275" y="21591"/>
                    </a:cubicBezTo>
                    <a:lnTo>
                      <a:pt x="5538" y="16854"/>
                    </a:lnTo>
                    <a:cubicBezTo>
                      <a:pt x="4904" y="16220"/>
                      <a:pt x="4837" y="15186"/>
                      <a:pt x="5404" y="14486"/>
                    </a:cubicBezTo>
                    <a:cubicBezTo>
                      <a:pt x="5471" y="14419"/>
                      <a:pt x="5505" y="14352"/>
                      <a:pt x="5538" y="14285"/>
                    </a:cubicBezTo>
                    <a:lnTo>
                      <a:pt x="5871" y="13985"/>
                    </a:lnTo>
                    <a:lnTo>
                      <a:pt x="10041" y="9816"/>
                    </a:lnTo>
                    <a:lnTo>
                      <a:pt x="10508" y="9382"/>
                    </a:lnTo>
                    <a:lnTo>
                      <a:pt x="14678" y="5179"/>
                    </a:lnTo>
                    <a:lnTo>
                      <a:pt x="14978" y="4879"/>
                    </a:lnTo>
                    <a:cubicBezTo>
                      <a:pt x="15045" y="4812"/>
                      <a:pt x="15111" y="4779"/>
                      <a:pt x="15178" y="4712"/>
                    </a:cubicBezTo>
                    <a:cubicBezTo>
                      <a:pt x="15493" y="4472"/>
                      <a:pt x="15869" y="4353"/>
                      <a:pt x="16249" y="4353"/>
                    </a:cubicBezTo>
                    <a:close/>
                    <a:moveTo>
                      <a:pt x="26820" y="14552"/>
                    </a:moveTo>
                    <a:lnTo>
                      <a:pt x="27454" y="14586"/>
                    </a:lnTo>
                    <a:cubicBezTo>
                      <a:pt x="27353" y="16821"/>
                      <a:pt x="25852" y="19422"/>
                      <a:pt x="22984" y="22291"/>
                    </a:cubicBezTo>
                    <a:cubicBezTo>
                      <a:pt x="20115" y="25160"/>
                      <a:pt x="17513" y="26661"/>
                      <a:pt x="15278" y="26761"/>
                    </a:cubicBezTo>
                    <a:lnTo>
                      <a:pt x="15245" y="26094"/>
                    </a:lnTo>
                    <a:cubicBezTo>
                      <a:pt x="17280" y="26027"/>
                      <a:pt x="19781" y="24526"/>
                      <a:pt x="22517" y="21824"/>
                    </a:cubicBezTo>
                    <a:cubicBezTo>
                      <a:pt x="25952" y="18388"/>
                      <a:pt x="26753" y="15987"/>
                      <a:pt x="26820" y="14552"/>
                    </a:cubicBezTo>
                    <a:close/>
                    <a:moveTo>
                      <a:pt x="15659" y="1"/>
                    </a:moveTo>
                    <a:cubicBezTo>
                      <a:pt x="14238" y="1"/>
                      <a:pt x="12812" y="342"/>
                      <a:pt x="11509" y="1043"/>
                    </a:cubicBezTo>
                    <a:cubicBezTo>
                      <a:pt x="11309" y="1143"/>
                      <a:pt x="11109" y="1243"/>
                      <a:pt x="10908" y="1376"/>
                    </a:cubicBezTo>
                    <a:cubicBezTo>
                      <a:pt x="10375" y="1743"/>
                      <a:pt x="9841" y="2143"/>
                      <a:pt x="9407" y="2610"/>
                    </a:cubicBezTo>
                    <a:lnTo>
                      <a:pt x="6572" y="5412"/>
                    </a:lnTo>
                    <a:lnTo>
                      <a:pt x="6105" y="5879"/>
                    </a:lnTo>
                    <a:lnTo>
                      <a:pt x="3303" y="8715"/>
                    </a:lnTo>
                    <a:cubicBezTo>
                      <a:pt x="2836" y="9182"/>
                      <a:pt x="2436" y="9682"/>
                      <a:pt x="2069" y="10216"/>
                    </a:cubicBezTo>
                    <a:cubicBezTo>
                      <a:pt x="1969" y="10416"/>
                      <a:pt x="1835" y="10616"/>
                      <a:pt x="1735" y="10783"/>
                    </a:cubicBezTo>
                    <a:cubicBezTo>
                      <a:pt x="1" y="14085"/>
                      <a:pt x="501" y="18122"/>
                      <a:pt x="3003" y="20890"/>
                    </a:cubicBezTo>
                    <a:cubicBezTo>
                      <a:pt x="3103" y="20990"/>
                      <a:pt x="3170" y="21124"/>
                      <a:pt x="3270" y="21224"/>
                    </a:cubicBezTo>
                    <a:lnTo>
                      <a:pt x="9407" y="27328"/>
                    </a:lnTo>
                    <a:cubicBezTo>
                      <a:pt x="9407" y="27328"/>
                      <a:pt x="9541" y="27462"/>
                      <a:pt x="9808" y="27695"/>
                    </a:cubicBezTo>
                    <a:cubicBezTo>
                      <a:pt x="10808" y="28596"/>
                      <a:pt x="12009" y="29229"/>
                      <a:pt x="13310" y="29596"/>
                    </a:cubicBezTo>
                    <a:cubicBezTo>
                      <a:pt x="14279" y="29881"/>
                      <a:pt x="15272" y="30045"/>
                      <a:pt x="16268" y="30045"/>
                    </a:cubicBezTo>
                    <a:cubicBezTo>
                      <a:pt x="16439" y="30045"/>
                      <a:pt x="16609" y="30040"/>
                      <a:pt x="16779" y="30030"/>
                    </a:cubicBezTo>
                    <a:lnTo>
                      <a:pt x="16879" y="30030"/>
                    </a:lnTo>
                    <a:lnTo>
                      <a:pt x="17480" y="29963"/>
                    </a:lnTo>
                    <a:cubicBezTo>
                      <a:pt x="20282" y="29630"/>
                      <a:pt x="23117" y="28062"/>
                      <a:pt x="25919" y="25293"/>
                    </a:cubicBezTo>
                    <a:cubicBezTo>
                      <a:pt x="27187" y="24026"/>
                      <a:pt x="28287" y="22591"/>
                      <a:pt x="29188" y="21057"/>
                    </a:cubicBezTo>
                    <a:lnTo>
                      <a:pt x="29755" y="21357"/>
                    </a:lnTo>
                    <a:cubicBezTo>
                      <a:pt x="28821" y="22958"/>
                      <a:pt x="27687" y="24426"/>
                      <a:pt x="26353" y="25727"/>
                    </a:cubicBezTo>
                    <a:cubicBezTo>
                      <a:pt x="23417" y="28662"/>
                      <a:pt x="20382" y="30297"/>
                      <a:pt x="17346" y="30597"/>
                    </a:cubicBezTo>
                    <a:lnTo>
                      <a:pt x="19715" y="32966"/>
                    </a:lnTo>
                    <a:lnTo>
                      <a:pt x="25652" y="27028"/>
                    </a:lnTo>
                    <a:cubicBezTo>
                      <a:pt x="26086" y="26594"/>
                      <a:pt x="26645" y="26377"/>
                      <a:pt x="27203" y="26377"/>
                    </a:cubicBezTo>
                    <a:cubicBezTo>
                      <a:pt x="27762" y="26377"/>
                      <a:pt x="28321" y="26594"/>
                      <a:pt x="28754" y="27028"/>
                    </a:cubicBezTo>
                    <a:lnTo>
                      <a:pt x="29422" y="27695"/>
                    </a:lnTo>
                    <a:cubicBezTo>
                      <a:pt x="30256" y="28562"/>
                      <a:pt x="30256" y="29930"/>
                      <a:pt x="29422" y="30797"/>
                    </a:cubicBezTo>
                    <a:lnTo>
                      <a:pt x="23484" y="36735"/>
                    </a:lnTo>
                    <a:lnTo>
                      <a:pt x="24218" y="37435"/>
                    </a:lnTo>
                    <a:lnTo>
                      <a:pt x="38161" y="23492"/>
                    </a:lnTo>
                    <a:lnTo>
                      <a:pt x="30689" y="16020"/>
                    </a:lnTo>
                    <a:cubicBezTo>
                      <a:pt x="30756" y="14886"/>
                      <a:pt x="30622" y="13718"/>
                      <a:pt x="30289" y="12618"/>
                    </a:cubicBezTo>
                    <a:cubicBezTo>
                      <a:pt x="29922" y="11317"/>
                      <a:pt x="29288" y="10116"/>
                      <a:pt x="28388" y="9115"/>
                    </a:cubicBezTo>
                    <a:cubicBezTo>
                      <a:pt x="28154" y="8848"/>
                      <a:pt x="28021" y="8681"/>
                      <a:pt x="28021" y="8681"/>
                    </a:cubicBezTo>
                    <a:lnTo>
                      <a:pt x="21883" y="2577"/>
                    </a:lnTo>
                    <a:cubicBezTo>
                      <a:pt x="21649" y="2344"/>
                      <a:pt x="21416" y="2143"/>
                      <a:pt x="21182" y="1910"/>
                    </a:cubicBezTo>
                    <a:cubicBezTo>
                      <a:pt x="19576" y="652"/>
                      <a:pt x="17623" y="1"/>
                      <a:pt x="1565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59" name="Google Shape;1202;p50"/>
              <p:cNvSpPr/>
              <p:nvPr/>
            </p:nvSpPr>
            <p:spPr>
              <a:xfrm>
                <a:off x="2049975" y="3816725"/>
                <a:ext cx="416975" cy="411550"/>
              </a:xfrm>
              <a:custGeom>
                <a:avLst/>
                <a:gdLst/>
                <a:ahLst/>
                <a:cxnLst/>
                <a:rect l="l" t="t" r="r" b="b"/>
                <a:pathLst>
                  <a:path w="16679" h="16462" extrusionOk="0">
                    <a:moveTo>
                      <a:pt x="10691" y="0"/>
                    </a:moveTo>
                    <a:cubicBezTo>
                      <a:pt x="10399" y="0"/>
                      <a:pt x="10107" y="109"/>
                      <a:pt x="9874" y="325"/>
                    </a:cubicBezTo>
                    <a:lnTo>
                      <a:pt x="434" y="9765"/>
                    </a:lnTo>
                    <a:cubicBezTo>
                      <a:pt x="0" y="10232"/>
                      <a:pt x="0" y="10966"/>
                      <a:pt x="434" y="11400"/>
                    </a:cubicBezTo>
                    <a:lnTo>
                      <a:pt x="5171" y="16137"/>
                    </a:lnTo>
                    <a:cubicBezTo>
                      <a:pt x="5387" y="16354"/>
                      <a:pt x="5679" y="16462"/>
                      <a:pt x="5975" y="16462"/>
                    </a:cubicBezTo>
                    <a:cubicBezTo>
                      <a:pt x="6271" y="16462"/>
                      <a:pt x="6572" y="16354"/>
                      <a:pt x="6805" y="16137"/>
                    </a:cubicBezTo>
                    <a:lnTo>
                      <a:pt x="16245" y="6697"/>
                    </a:lnTo>
                    <a:cubicBezTo>
                      <a:pt x="16679" y="6230"/>
                      <a:pt x="16679" y="5496"/>
                      <a:pt x="16245" y="5062"/>
                    </a:cubicBezTo>
                    <a:lnTo>
                      <a:pt x="11508" y="325"/>
                    </a:lnTo>
                    <a:cubicBezTo>
                      <a:pt x="11275" y="109"/>
                      <a:pt x="10983" y="0"/>
                      <a:pt x="1069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60" name="Google Shape;1203;p50"/>
            <p:cNvGrpSpPr/>
            <p:nvPr/>
          </p:nvGrpSpPr>
          <p:grpSpPr>
            <a:xfrm>
              <a:off x="6807401" y="2141305"/>
              <a:ext cx="1622225" cy="1608711"/>
              <a:chOff x="1586300" y="3360150"/>
              <a:chExt cx="1278450" cy="1267800"/>
            </a:xfrm>
          </p:grpSpPr>
          <p:sp>
            <p:nvSpPr>
              <p:cNvPr id="61" name="Google Shape;1204;p50"/>
              <p:cNvSpPr/>
              <p:nvPr/>
            </p:nvSpPr>
            <p:spPr>
              <a:xfrm>
                <a:off x="2441075" y="3498125"/>
                <a:ext cx="213525" cy="441825"/>
              </a:xfrm>
              <a:custGeom>
                <a:avLst/>
                <a:gdLst/>
                <a:ahLst/>
                <a:cxnLst/>
                <a:rect l="l" t="t" r="r" b="b"/>
                <a:pathLst>
                  <a:path w="8541" h="17673" extrusionOk="0">
                    <a:moveTo>
                      <a:pt x="5069" y="0"/>
                    </a:moveTo>
                    <a:cubicBezTo>
                      <a:pt x="4692" y="0"/>
                      <a:pt x="4202" y="228"/>
                      <a:pt x="3570" y="861"/>
                    </a:cubicBezTo>
                    <a:cubicBezTo>
                      <a:pt x="1368" y="2962"/>
                      <a:pt x="101" y="5864"/>
                      <a:pt x="1" y="8900"/>
                    </a:cubicBezTo>
                    <a:lnTo>
                      <a:pt x="34" y="8866"/>
                    </a:lnTo>
                    <a:lnTo>
                      <a:pt x="7239" y="16038"/>
                    </a:lnTo>
                    <a:cubicBezTo>
                      <a:pt x="7239" y="16038"/>
                      <a:pt x="7373" y="16205"/>
                      <a:pt x="7606" y="16472"/>
                    </a:cubicBezTo>
                    <a:cubicBezTo>
                      <a:pt x="7940" y="16839"/>
                      <a:pt x="8240" y="17239"/>
                      <a:pt x="8540" y="17673"/>
                    </a:cubicBezTo>
                    <a:lnTo>
                      <a:pt x="6272" y="1528"/>
                    </a:lnTo>
                    <a:cubicBezTo>
                      <a:pt x="6272" y="1528"/>
                      <a:pt x="6046" y="0"/>
                      <a:pt x="5069"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 name="Google Shape;1205;p50"/>
              <p:cNvSpPr/>
              <p:nvPr/>
            </p:nvSpPr>
            <p:spPr>
              <a:xfrm>
                <a:off x="2416075" y="4368975"/>
                <a:ext cx="233525" cy="229775"/>
              </a:xfrm>
              <a:custGeom>
                <a:avLst/>
                <a:gdLst/>
                <a:ahLst/>
                <a:cxnLst/>
                <a:rect l="l" t="t" r="r" b="b"/>
                <a:pathLst>
                  <a:path w="9341" h="9191" extrusionOk="0">
                    <a:moveTo>
                      <a:pt x="6993" y="1"/>
                    </a:moveTo>
                    <a:cubicBezTo>
                      <a:pt x="6596" y="1"/>
                      <a:pt x="6204" y="151"/>
                      <a:pt x="5904" y="451"/>
                    </a:cubicBezTo>
                    <a:lnTo>
                      <a:pt x="0" y="6356"/>
                    </a:lnTo>
                    <a:lnTo>
                      <a:pt x="2835" y="9191"/>
                    </a:lnTo>
                    <a:lnTo>
                      <a:pt x="8740" y="3287"/>
                    </a:lnTo>
                    <a:cubicBezTo>
                      <a:pt x="9340" y="2653"/>
                      <a:pt x="9340" y="1685"/>
                      <a:pt x="8740" y="1085"/>
                    </a:cubicBezTo>
                    <a:lnTo>
                      <a:pt x="8106" y="451"/>
                    </a:lnTo>
                    <a:cubicBezTo>
                      <a:pt x="7789" y="151"/>
                      <a:pt x="7389" y="1"/>
                      <a:pt x="6993"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3" name="Google Shape;1206;p50"/>
              <p:cNvSpPr/>
              <p:nvPr/>
            </p:nvSpPr>
            <p:spPr>
              <a:xfrm>
                <a:off x="1643000" y="3527050"/>
                <a:ext cx="420325" cy="420400"/>
              </a:xfrm>
              <a:custGeom>
                <a:avLst/>
                <a:gdLst/>
                <a:ahLst/>
                <a:cxnLst/>
                <a:rect l="l" t="t" r="r" b="b"/>
                <a:pathLst>
                  <a:path w="16813" h="16816" extrusionOk="0">
                    <a:moveTo>
                      <a:pt x="3923" y="0"/>
                    </a:moveTo>
                    <a:cubicBezTo>
                      <a:pt x="3098" y="0"/>
                      <a:pt x="2136" y="409"/>
                      <a:pt x="1369" y="1205"/>
                    </a:cubicBezTo>
                    <a:cubicBezTo>
                      <a:pt x="435" y="2105"/>
                      <a:pt x="1" y="3273"/>
                      <a:pt x="168" y="4207"/>
                    </a:cubicBezTo>
                    <a:lnTo>
                      <a:pt x="12777" y="16816"/>
                    </a:lnTo>
                    <a:cubicBezTo>
                      <a:pt x="13144" y="16282"/>
                      <a:pt x="13544" y="15782"/>
                      <a:pt x="14011" y="15315"/>
                    </a:cubicBezTo>
                    <a:lnTo>
                      <a:pt x="16813" y="12479"/>
                    </a:lnTo>
                    <a:lnTo>
                      <a:pt x="4337" y="37"/>
                    </a:lnTo>
                    <a:cubicBezTo>
                      <a:pt x="4204" y="13"/>
                      <a:pt x="4065" y="0"/>
                      <a:pt x="3923"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4" name="Google Shape;1207;p50"/>
              <p:cNvSpPr/>
              <p:nvPr/>
            </p:nvSpPr>
            <p:spPr>
              <a:xfrm>
                <a:off x="1586300" y="3708875"/>
                <a:ext cx="399475" cy="505450"/>
              </a:xfrm>
              <a:custGeom>
                <a:avLst/>
                <a:gdLst/>
                <a:ahLst/>
                <a:cxnLst/>
                <a:rect l="l" t="t" r="r" b="b"/>
                <a:pathLst>
                  <a:path w="15979" h="20218" extrusionOk="0">
                    <a:moveTo>
                      <a:pt x="4229" y="1"/>
                    </a:moveTo>
                    <a:cubicBezTo>
                      <a:pt x="3378" y="1"/>
                      <a:pt x="2404" y="430"/>
                      <a:pt x="1602" y="1204"/>
                    </a:cubicBezTo>
                    <a:cubicBezTo>
                      <a:pt x="334" y="2505"/>
                      <a:pt x="1" y="4272"/>
                      <a:pt x="901" y="5140"/>
                    </a:cubicBezTo>
                    <a:lnTo>
                      <a:pt x="15979" y="20217"/>
                    </a:lnTo>
                    <a:cubicBezTo>
                      <a:pt x="13444" y="17449"/>
                      <a:pt x="12943" y="13412"/>
                      <a:pt x="14711" y="10110"/>
                    </a:cubicBezTo>
                    <a:lnTo>
                      <a:pt x="4637" y="36"/>
                    </a:lnTo>
                    <a:cubicBezTo>
                      <a:pt x="4506" y="13"/>
                      <a:pt x="4369" y="1"/>
                      <a:pt x="4229"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5" name="Google Shape;1208;p50"/>
              <p:cNvSpPr/>
              <p:nvPr/>
            </p:nvSpPr>
            <p:spPr>
              <a:xfrm>
                <a:off x="1773100" y="3424475"/>
                <a:ext cx="410325" cy="402900"/>
              </a:xfrm>
              <a:custGeom>
                <a:avLst/>
                <a:gdLst/>
                <a:ahLst/>
                <a:cxnLst/>
                <a:rect l="l" t="t" r="r" b="b"/>
                <a:pathLst>
                  <a:path w="16413" h="16116" extrusionOk="0">
                    <a:moveTo>
                      <a:pt x="3956" y="0"/>
                    </a:moveTo>
                    <a:cubicBezTo>
                      <a:pt x="3130" y="0"/>
                      <a:pt x="2164" y="409"/>
                      <a:pt x="1368" y="1205"/>
                    </a:cubicBezTo>
                    <a:cubicBezTo>
                      <a:pt x="434" y="2139"/>
                      <a:pt x="1" y="3340"/>
                      <a:pt x="201" y="4240"/>
                    </a:cubicBezTo>
                    <a:lnTo>
                      <a:pt x="12076" y="16115"/>
                    </a:lnTo>
                    <a:lnTo>
                      <a:pt x="14911" y="13313"/>
                    </a:lnTo>
                    <a:cubicBezTo>
                      <a:pt x="15345" y="12846"/>
                      <a:pt x="15879" y="12446"/>
                      <a:pt x="16412" y="12079"/>
                    </a:cubicBezTo>
                    <a:lnTo>
                      <a:pt x="4370" y="37"/>
                    </a:lnTo>
                    <a:cubicBezTo>
                      <a:pt x="4237" y="13"/>
                      <a:pt x="4099" y="0"/>
                      <a:pt x="3956"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6" name="Google Shape;1209;p50"/>
              <p:cNvSpPr/>
              <p:nvPr/>
            </p:nvSpPr>
            <p:spPr>
              <a:xfrm>
                <a:off x="1942400" y="3360150"/>
                <a:ext cx="497875" cy="380500"/>
              </a:xfrm>
              <a:custGeom>
                <a:avLst/>
                <a:gdLst/>
                <a:ahLst/>
                <a:cxnLst/>
                <a:rect l="l" t="t" r="r" b="b"/>
                <a:pathLst>
                  <a:path w="19915" h="15220" extrusionOk="0">
                    <a:moveTo>
                      <a:pt x="3932" y="0"/>
                    </a:moveTo>
                    <a:cubicBezTo>
                      <a:pt x="3090" y="0"/>
                      <a:pt x="2117" y="427"/>
                      <a:pt x="1334" y="1209"/>
                    </a:cubicBezTo>
                    <a:cubicBezTo>
                      <a:pt x="400" y="2143"/>
                      <a:pt x="0" y="3311"/>
                      <a:pt x="167" y="4245"/>
                    </a:cubicBezTo>
                    <a:lnTo>
                      <a:pt x="10241" y="14319"/>
                    </a:lnTo>
                    <a:cubicBezTo>
                      <a:pt x="11539" y="13621"/>
                      <a:pt x="12960" y="13279"/>
                      <a:pt x="14376" y="13279"/>
                    </a:cubicBezTo>
                    <a:cubicBezTo>
                      <a:pt x="16344" y="13279"/>
                      <a:pt x="18304" y="13939"/>
                      <a:pt x="19914" y="15219"/>
                    </a:cubicBezTo>
                    <a:lnTo>
                      <a:pt x="19514" y="14852"/>
                    </a:lnTo>
                    <a:lnTo>
                      <a:pt x="19547" y="14819"/>
                    </a:lnTo>
                    <a:lnTo>
                      <a:pt x="5271" y="509"/>
                    </a:lnTo>
                    <a:cubicBezTo>
                      <a:pt x="4926" y="164"/>
                      <a:pt x="4454" y="0"/>
                      <a:pt x="3932"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7" name="Google Shape;1210;p50"/>
              <p:cNvSpPr/>
              <p:nvPr/>
            </p:nvSpPr>
            <p:spPr>
              <a:xfrm>
                <a:off x="1910700" y="3692050"/>
                <a:ext cx="954050" cy="935900"/>
              </a:xfrm>
              <a:custGeom>
                <a:avLst/>
                <a:gdLst/>
                <a:ahLst/>
                <a:cxnLst/>
                <a:rect l="l" t="t" r="r" b="b"/>
                <a:pathLst>
                  <a:path w="38162" h="37436" extrusionOk="0">
                    <a:moveTo>
                      <a:pt x="16249" y="4353"/>
                    </a:moveTo>
                    <a:cubicBezTo>
                      <a:pt x="16712" y="4353"/>
                      <a:pt x="17180" y="4530"/>
                      <a:pt x="17546" y="4879"/>
                    </a:cubicBezTo>
                    <a:lnTo>
                      <a:pt x="22250" y="9582"/>
                    </a:lnTo>
                    <a:cubicBezTo>
                      <a:pt x="22950" y="10316"/>
                      <a:pt x="22950" y="11450"/>
                      <a:pt x="22250" y="12151"/>
                    </a:cubicBezTo>
                    <a:lnTo>
                      <a:pt x="12843" y="21591"/>
                    </a:lnTo>
                    <a:cubicBezTo>
                      <a:pt x="12710" y="21691"/>
                      <a:pt x="12610" y="21757"/>
                      <a:pt x="12476" y="21858"/>
                    </a:cubicBezTo>
                    <a:cubicBezTo>
                      <a:pt x="12192" y="22020"/>
                      <a:pt x="11875" y="22100"/>
                      <a:pt x="11559" y="22100"/>
                    </a:cubicBezTo>
                    <a:cubicBezTo>
                      <a:pt x="11095" y="22100"/>
                      <a:pt x="10632" y="21928"/>
                      <a:pt x="10275" y="21591"/>
                    </a:cubicBezTo>
                    <a:lnTo>
                      <a:pt x="5538" y="16854"/>
                    </a:lnTo>
                    <a:cubicBezTo>
                      <a:pt x="4904" y="16220"/>
                      <a:pt x="4837" y="15186"/>
                      <a:pt x="5404" y="14486"/>
                    </a:cubicBezTo>
                    <a:cubicBezTo>
                      <a:pt x="5471" y="14419"/>
                      <a:pt x="5505" y="14352"/>
                      <a:pt x="5538" y="14285"/>
                    </a:cubicBezTo>
                    <a:lnTo>
                      <a:pt x="5871" y="13985"/>
                    </a:lnTo>
                    <a:lnTo>
                      <a:pt x="10041" y="9816"/>
                    </a:lnTo>
                    <a:lnTo>
                      <a:pt x="10508" y="9382"/>
                    </a:lnTo>
                    <a:lnTo>
                      <a:pt x="14678" y="5179"/>
                    </a:lnTo>
                    <a:lnTo>
                      <a:pt x="14978" y="4879"/>
                    </a:lnTo>
                    <a:cubicBezTo>
                      <a:pt x="15045" y="4812"/>
                      <a:pt x="15111" y="4779"/>
                      <a:pt x="15178" y="4712"/>
                    </a:cubicBezTo>
                    <a:cubicBezTo>
                      <a:pt x="15493" y="4472"/>
                      <a:pt x="15869" y="4353"/>
                      <a:pt x="16249" y="4353"/>
                    </a:cubicBezTo>
                    <a:close/>
                    <a:moveTo>
                      <a:pt x="26820" y="14552"/>
                    </a:moveTo>
                    <a:lnTo>
                      <a:pt x="27454" y="14586"/>
                    </a:lnTo>
                    <a:cubicBezTo>
                      <a:pt x="27353" y="16821"/>
                      <a:pt x="25852" y="19422"/>
                      <a:pt x="22984" y="22291"/>
                    </a:cubicBezTo>
                    <a:cubicBezTo>
                      <a:pt x="20115" y="25160"/>
                      <a:pt x="17513" y="26661"/>
                      <a:pt x="15278" y="26761"/>
                    </a:cubicBezTo>
                    <a:lnTo>
                      <a:pt x="15245" y="26094"/>
                    </a:lnTo>
                    <a:cubicBezTo>
                      <a:pt x="17280" y="26027"/>
                      <a:pt x="19781" y="24526"/>
                      <a:pt x="22517" y="21824"/>
                    </a:cubicBezTo>
                    <a:cubicBezTo>
                      <a:pt x="25952" y="18388"/>
                      <a:pt x="26753" y="15987"/>
                      <a:pt x="26820" y="14552"/>
                    </a:cubicBezTo>
                    <a:close/>
                    <a:moveTo>
                      <a:pt x="15659" y="1"/>
                    </a:moveTo>
                    <a:cubicBezTo>
                      <a:pt x="14238" y="1"/>
                      <a:pt x="12812" y="342"/>
                      <a:pt x="11509" y="1043"/>
                    </a:cubicBezTo>
                    <a:cubicBezTo>
                      <a:pt x="11309" y="1143"/>
                      <a:pt x="11109" y="1243"/>
                      <a:pt x="10908" y="1376"/>
                    </a:cubicBezTo>
                    <a:cubicBezTo>
                      <a:pt x="10375" y="1743"/>
                      <a:pt x="9841" y="2143"/>
                      <a:pt x="9407" y="2610"/>
                    </a:cubicBezTo>
                    <a:lnTo>
                      <a:pt x="6572" y="5412"/>
                    </a:lnTo>
                    <a:lnTo>
                      <a:pt x="6105" y="5879"/>
                    </a:lnTo>
                    <a:lnTo>
                      <a:pt x="3303" y="8715"/>
                    </a:lnTo>
                    <a:cubicBezTo>
                      <a:pt x="2836" y="9182"/>
                      <a:pt x="2436" y="9682"/>
                      <a:pt x="2069" y="10216"/>
                    </a:cubicBezTo>
                    <a:cubicBezTo>
                      <a:pt x="1969" y="10416"/>
                      <a:pt x="1835" y="10616"/>
                      <a:pt x="1735" y="10783"/>
                    </a:cubicBezTo>
                    <a:cubicBezTo>
                      <a:pt x="1" y="14085"/>
                      <a:pt x="501" y="18122"/>
                      <a:pt x="3003" y="20890"/>
                    </a:cubicBezTo>
                    <a:cubicBezTo>
                      <a:pt x="3103" y="20990"/>
                      <a:pt x="3170" y="21124"/>
                      <a:pt x="3270" y="21224"/>
                    </a:cubicBezTo>
                    <a:lnTo>
                      <a:pt x="9407" y="27328"/>
                    </a:lnTo>
                    <a:cubicBezTo>
                      <a:pt x="9407" y="27328"/>
                      <a:pt x="9541" y="27462"/>
                      <a:pt x="9808" y="27695"/>
                    </a:cubicBezTo>
                    <a:cubicBezTo>
                      <a:pt x="10808" y="28596"/>
                      <a:pt x="12009" y="29229"/>
                      <a:pt x="13310" y="29596"/>
                    </a:cubicBezTo>
                    <a:cubicBezTo>
                      <a:pt x="14279" y="29881"/>
                      <a:pt x="15272" y="30045"/>
                      <a:pt x="16268" y="30045"/>
                    </a:cubicBezTo>
                    <a:cubicBezTo>
                      <a:pt x="16439" y="30045"/>
                      <a:pt x="16609" y="30040"/>
                      <a:pt x="16779" y="30030"/>
                    </a:cubicBezTo>
                    <a:lnTo>
                      <a:pt x="16879" y="30030"/>
                    </a:lnTo>
                    <a:lnTo>
                      <a:pt x="17480" y="29963"/>
                    </a:lnTo>
                    <a:cubicBezTo>
                      <a:pt x="20282" y="29630"/>
                      <a:pt x="23117" y="28062"/>
                      <a:pt x="25919" y="25293"/>
                    </a:cubicBezTo>
                    <a:cubicBezTo>
                      <a:pt x="27187" y="24026"/>
                      <a:pt x="28287" y="22591"/>
                      <a:pt x="29188" y="21057"/>
                    </a:cubicBezTo>
                    <a:lnTo>
                      <a:pt x="29755" y="21357"/>
                    </a:lnTo>
                    <a:cubicBezTo>
                      <a:pt x="28821" y="22958"/>
                      <a:pt x="27687" y="24426"/>
                      <a:pt x="26353" y="25727"/>
                    </a:cubicBezTo>
                    <a:cubicBezTo>
                      <a:pt x="23417" y="28662"/>
                      <a:pt x="20382" y="30297"/>
                      <a:pt x="17346" y="30597"/>
                    </a:cubicBezTo>
                    <a:lnTo>
                      <a:pt x="19715" y="32966"/>
                    </a:lnTo>
                    <a:lnTo>
                      <a:pt x="25652" y="27028"/>
                    </a:lnTo>
                    <a:cubicBezTo>
                      <a:pt x="26086" y="26594"/>
                      <a:pt x="26645" y="26377"/>
                      <a:pt x="27203" y="26377"/>
                    </a:cubicBezTo>
                    <a:cubicBezTo>
                      <a:pt x="27762" y="26377"/>
                      <a:pt x="28321" y="26594"/>
                      <a:pt x="28754" y="27028"/>
                    </a:cubicBezTo>
                    <a:lnTo>
                      <a:pt x="29422" y="27695"/>
                    </a:lnTo>
                    <a:cubicBezTo>
                      <a:pt x="30256" y="28562"/>
                      <a:pt x="30256" y="29930"/>
                      <a:pt x="29422" y="30797"/>
                    </a:cubicBezTo>
                    <a:lnTo>
                      <a:pt x="23484" y="36735"/>
                    </a:lnTo>
                    <a:lnTo>
                      <a:pt x="24218" y="37435"/>
                    </a:lnTo>
                    <a:lnTo>
                      <a:pt x="38161" y="23492"/>
                    </a:lnTo>
                    <a:lnTo>
                      <a:pt x="30689" y="16020"/>
                    </a:lnTo>
                    <a:cubicBezTo>
                      <a:pt x="30756" y="14886"/>
                      <a:pt x="30622" y="13718"/>
                      <a:pt x="30289" y="12618"/>
                    </a:cubicBezTo>
                    <a:cubicBezTo>
                      <a:pt x="29922" y="11317"/>
                      <a:pt x="29288" y="10116"/>
                      <a:pt x="28388" y="9115"/>
                    </a:cubicBezTo>
                    <a:cubicBezTo>
                      <a:pt x="28154" y="8848"/>
                      <a:pt x="28021" y="8681"/>
                      <a:pt x="28021" y="8681"/>
                    </a:cubicBezTo>
                    <a:lnTo>
                      <a:pt x="21883" y="2577"/>
                    </a:lnTo>
                    <a:cubicBezTo>
                      <a:pt x="21649" y="2344"/>
                      <a:pt x="21416" y="2143"/>
                      <a:pt x="21182" y="1910"/>
                    </a:cubicBezTo>
                    <a:cubicBezTo>
                      <a:pt x="19576" y="652"/>
                      <a:pt x="17623" y="1"/>
                      <a:pt x="15659"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8" name="Google Shape;1211;p50"/>
              <p:cNvSpPr/>
              <p:nvPr/>
            </p:nvSpPr>
            <p:spPr>
              <a:xfrm>
                <a:off x="2049975" y="3816725"/>
                <a:ext cx="416975" cy="411550"/>
              </a:xfrm>
              <a:custGeom>
                <a:avLst/>
                <a:gdLst/>
                <a:ahLst/>
                <a:cxnLst/>
                <a:rect l="l" t="t" r="r" b="b"/>
                <a:pathLst>
                  <a:path w="16679" h="16462" extrusionOk="0">
                    <a:moveTo>
                      <a:pt x="10691" y="0"/>
                    </a:moveTo>
                    <a:cubicBezTo>
                      <a:pt x="10399" y="0"/>
                      <a:pt x="10107" y="109"/>
                      <a:pt x="9874" y="325"/>
                    </a:cubicBezTo>
                    <a:lnTo>
                      <a:pt x="434" y="9765"/>
                    </a:lnTo>
                    <a:cubicBezTo>
                      <a:pt x="0" y="10232"/>
                      <a:pt x="0" y="10966"/>
                      <a:pt x="434" y="11400"/>
                    </a:cubicBezTo>
                    <a:lnTo>
                      <a:pt x="5171" y="16137"/>
                    </a:lnTo>
                    <a:cubicBezTo>
                      <a:pt x="5387" y="16354"/>
                      <a:pt x="5679" y="16462"/>
                      <a:pt x="5975" y="16462"/>
                    </a:cubicBezTo>
                    <a:cubicBezTo>
                      <a:pt x="6271" y="16462"/>
                      <a:pt x="6572" y="16354"/>
                      <a:pt x="6805" y="16137"/>
                    </a:cubicBezTo>
                    <a:lnTo>
                      <a:pt x="16245" y="6697"/>
                    </a:lnTo>
                    <a:cubicBezTo>
                      <a:pt x="16679" y="6230"/>
                      <a:pt x="16679" y="5496"/>
                      <a:pt x="16245" y="5062"/>
                    </a:cubicBezTo>
                    <a:lnTo>
                      <a:pt x="11508" y="325"/>
                    </a:lnTo>
                    <a:cubicBezTo>
                      <a:pt x="11275" y="109"/>
                      <a:pt x="10983" y="0"/>
                      <a:pt x="10691"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a:off x="714375" y="1219200"/>
            <a:ext cx="7715250" cy="3381375"/>
          </a:xfrm>
        </p:spPr>
        <p:txBody>
          <a:bodyPr/>
          <a:p>
            <a:pPr marL="139700" indent="0" algn="just">
              <a:buNone/>
            </a:pPr>
            <a:r>
              <a:rPr lang="en-US">
                <a:latin typeface="Times New Roman" panose="02020603050405020304" charset="0"/>
                <a:cs typeface="Times New Roman" panose="02020603050405020304" charset="0"/>
              </a:rPr>
              <a:t>Nowadays giving fair verdict is a quite challenging task because of certain contentious aspects in modern cricket. So, in order to avoid making bad mistakes, we develop an automated AI-based solution. This project focuses on a technology that helps the umpire make critical determinations regarding whether the batsman is out or not and also minimizes the waiting time. A pitch report and comprehensive cricket laws are also included for the sake of the game. The pitch report will be examined for several key wicket characteristics, such as kind of soil, cracks, amount of grass cover, and wetness, etc.To determine the field cracks, canny edge detection is performed. This information helps cricket team to make a decision about whether to bat or field after winning the toss. Utilizing support vector machines (SVM) and histograms of gradients (HOG), objects are classified and recognized. In order to monitor and forecast the velocity of the ball, linear regression and quadratic regression are applied. Finally, Tkinter is used for GUI development and imutils and OpenCV are used as implementation tools. </a:t>
            </a:r>
            <a:endParaRPr lang="en-US">
              <a:latin typeface="Times New Roman" panose="02020603050405020304" charset="0"/>
              <a:cs typeface="Times New Roman" panose="02020603050405020304" charset="0"/>
            </a:endParaRPr>
          </a:p>
          <a:p>
            <a:pPr marL="139700" indent="0" algn="just">
              <a:buNone/>
            </a:pPr>
            <a:endParaRPr lang="en-US">
              <a:latin typeface="Times New Roman" panose="02020603050405020304" charset="0"/>
              <a:cs typeface="Times New Roman" panose="02020603050405020304" charset="0"/>
            </a:endParaRPr>
          </a:p>
        </p:txBody>
      </p:sp>
      <p:sp>
        <p:nvSpPr>
          <p:cNvPr id="3" name="Title 2"/>
          <p:cNvSpPr/>
          <p:nvPr>
            <p:ph type="title"/>
          </p:nvPr>
        </p:nvSpPr>
        <p:spPr/>
        <p:txBody>
          <a:bodyPr/>
          <a:p>
            <a:r>
              <a:rPr lang="en-US"/>
              <a:t>Abstract:</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903" name="Shape 903"/>
        <p:cNvGrpSpPr/>
        <p:nvPr/>
      </p:nvGrpSpPr>
      <p:grpSpPr>
        <a:xfrm>
          <a:off x="0" y="0"/>
          <a:ext cx="0" cy="0"/>
          <a:chOff x="0" y="0"/>
          <a:chExt cx="0" cy="0"/>
        </a:xfrm>
      </p:grpSpPr>
      <p:sp>
        <p:nvSpPr>
          <p:cNvPr id="904" name="Google Shape;904;p44"/>
          <p:cNvSpPr/>
          <p:nvPr/>
        </p:nvSpPr>
        <p:spPr>
          <a:xfrm>
            <a:off x="1157605" y="763905"/>
            <a:ext cx="7215505" cy="348742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500">
              <a:solidFill>
                <a:schemeClr val="dk1"/>
              </a:solidFill>
              <a:latin typeface="Inter Black" panose="02000503000000020004"/>
              <a:ea typeface="Inter Black" panose="02000503000000020004"/>
              <a:cs typeface="Inter Black" panose="02000503000000020004"/>
              <a:sym typeface="Inter Black" panose="02000503000000020004"/>
            </a:endParaRPr>
          </a:p>
        </p:txBody>
      </p:sp>
      <p:sp>
        <p:nvSpPr>
          <p:cNvPr id="905" name="Google Shape;905;p44"/>
          <p:cNvSpPr txBox="1"/>
          <p:nvPr>
            <p:ph type="title"/>
          </p:nvPr>
        </p:nvSpPr>
        <p:spPr>
          <a:xfrm>
            <a:off x="2202150" y="1634647"/>
            <a:ext cx="4739700" cy="45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a:t>INTRODUCTION</a:t>
            </a:r>
            <a:endParaRPr lang="en-GB"/>
          </a:p>
        </p:txBody>
      </p:sp>
      <p:sp>
        <p:nvSpPr>
          <p:cNvPr id="909" name="Google Shape;909;p44"/>
          <p:cNvSpPr txBox="1"/>
          <p:nvPr/>
        </p:nvSpPr>
        <p:spPr>
          <a:xfrm>
            <a:off x="1179195" y="0"/>
            <a:ext cx="6648450" cy="643255"/>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e Vietnam"/>
              <a:ea typeface="Be Vietnam"/>
              <a:cs typeface="Be Vietnam"/>
              <a:sym typeface="Be Vietnam"/>
            </a:endParaRPr>
          </a:p>
        </p:txBody>
      </p:sp>
      <p:sp>
        <p:nvSpPr>
          <p:cNvPr id="910" name="Google Shape;910;p44"/>
          <p:cNvSpPr txBox="1"/>
          <p:nvPr/>
        </p:nvSpPr>
        <p:spPr>
          <a:xfrm>
            <a:off x="1337850" y="4500000"/>
            <a:ext cx="6468300" cy="26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e Vietnam"/>
              <a:ea typeface="Be Vietnam"/>
              <a:cs typeface="Be Vietnam"/>
              <a:sym typeface="Be Vietnam"/>
            </a:endParaRPr>
          </a:p>
        </p:txBody>
      </p:sp>
      <p:grpSp>
        <p:nvGrpSpPr>
          <p:cNvPr id="911" name="Google Shape;911;p44"/>
          <p:cNvGrpSpPr/>
          <p:nvPr/>
        </p:nvGrpSpPr>
        <p:grpSpPr>
          <a:xfrm rot="-983333">
            <a:off x="7258563" y="4077432"/>
            <a:ext cx="1843684" cy="889864"/>
            <a:chOff x="6110802" y="3884104"/>
            <a:chExt cx="1861866" cy="898727"/>
          </a:xfrm>
        </p:grpSpPr>
        <p:grpSp>
          <p:nvGrpSpPr>
            <p:cNvPr id="912" name="Google Shape;912;p44"/>
            <p:cNvGrpSpPr/>
            <p:nvPr/>
          </p:nvGrpSpPr>
          <p:grpSpPr>
            <a:xfrm>
              <a:off x="6110802" y="3884104"/>
              <a:ext cx="1861866" cy="898727"/>
              <a:chOff x="3157425" y="1481175"/>
              <a:chExt cx="1234250" cy="595775"/>
            </a:xfrm>
          </p:grpSpPr>
          <p:sp>
            <p:nvSpPr>
              <p:cNvPr id="913" name="Google Shape;913;p44"/>
              <p:cNvSpPr/>
              <p:nvPr/>
            </p:nvSpPr>
            <p:spPr>
              <a:xfrm>
                <a:off x="3242475" y="1933500"/>
                <a:ext cx="39225" cy="57550"/>
              </a:xfrm>
              <a:custGeom>
                <a:avLst/>
                <a:gdLst/>
                <a:ahLst/>
                <a:cxnLst/>
                <a:rect l="l" t="t" r="r" b="b"/>
                <a:pathLst>
                  <a:path w="1569" h="2302" extrusionOk="0">
                    <a:moveTo>
                      <a:pt x="1" y="0"/>
                    </a:moveTo>
                    <a:lnTo>
                      <a:pt x="1" y="2302"/>
                    </a:lnTo>
                    <a:lnTo>
                      <a:pt x="1569" y="667"/>
                    </a:lnTo>
                    <a:lnTo>
                      <a:pt x="1"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44"/>
              <p:cNvSpPr/>
              <p:nvPr/>
            </p:nvSpPr>
            <p:spPr>
              <a:xfrm>
                <a:off x="4226525" y="2021900"/>
                <a:ext cx="42550" cy="53375"/>
              </a:xfrm>
              <a:custGeom>
                <a:avLst/>
                <a:gdLst/>
                <a:ahLst/>
                <a:cxnLst/>
                <a:rect l="l" t="t" r="r" b="b"/>
                <a:pathLst>
                  <a:path w="1702" h="2135" extrusionOk="0">
                    <a:moveTo>
                      <a:pt x="1702" y="0"/>
                    </a:moveTo>
                    <a:lnTo>
                      <a:pt x="0" y="100"/>
                    </a:lnTo>
                    <a:lnTo>
                      <a:pt x="934" y="2135"/>
                    </a:lnTo>
                    <a:lnTo>
                      <a:pt x="1702"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5" name="Google Shape;915;p44"/>
              <p:cNvGrpSpPr/>
              <p:nvPr/>
            </p:nvGrpSpPr>
            <p:grpSpPr>
              <a:xfrm>
                <a:off x="3175775" y="1481175"/>
                <a:ext cx="1215900" cy="595775"/>
                <a:chOff x="3175775" y="1481175"/>
                <a:chExt cx="1215900" cy="595775"/>
              </a:xfrm>
            </p:grpSpPr>
            <p:sp>
              <p:nvSpPr>
                <p:cNvPr id="916" name="Google Shape;916;p44"/>
                <p:cNvSpPr/>
                <p:nvPr/>
              </p:nvSpPr>
              <p:spPr>
                <a:xfrm>
                  <a:off x="3406775" y="1993525"/>
                  <a:ext cx="41725" cy="56750"/>
                </a:xfrm>
                <a:custGeom>
                  <a:avLst/>
                  <a:gdLst/>
                  <a:ahLst/>
                  <a:cxnLst/>
                  <a:rect l="l" t="t" r="r" b="b"/>
                  <a:pathLst>
                    <a:path w="1669" h="2270" extrusionOk="0">
                      <a:moveTo>
                        <a:pt x="0" y="1"/>
                      </a:moveTo>
                      <a:lnTo>
                        <a:pt x="334" y="2269"/>
                      </a:lnTo>
                      <a:lnTo>
                        <a:pt x="1668" y="435"/>
                      </a:lnTo>
                      <a:lnTo>
                        <a:pt x="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44"/>
                <p:cNvSpPr/>
                <p:nvPr/>
              </p:nvSpPr>
              <p:spPr>
                <a:xfrm>
                  <a:off x="3632775" y="2023550"/>
                  <a:ext cx="43375" cy="53400"/>
                </a:xfrm>
                <a:custGeom>
                  <a:avLst/>
                  <a:gdLst/>
                  <a:ahLst/>
                  <a:cxnLst/>
                  <a:rect l="l" t="t" r="r" b="b"/>
                  <a:pathLst>
                    <a:path w="1735" h="2136" extrusionOk="0">
                      <a:moveTo>
                        <a:pt x="0" y="1"/>
                      </a:moveTo>
                      <a:lnTo>
                        <a:pt x="801" y="2136"/>
                      </a:lnTo>
                      <a:lnTo>
                        <a:pt x="1735" y="68"/>
                      </a:lnTo>
                      <a:lnTo>
                        <a:pt x="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44"/>
                <p:cNvSpPr/>
                <p:nvPr/>
              </p:nvSpPr>
              <p:spPr>
                <a:xfrm>
                  <a:off x="4049725" y="2023550"/>
                  <a:ext cx="43400" cy="53400"/>
                </a:xfrm>
                <a:custGeom>
                  <a:avLst/>
                  <a:gdLst/>
                  <a:ahLst/>
                  <a:cxnLst/>
                  <a:rect l="l" t="t" r="r" b="b"/>
                  <a:pathLst>
                    <a:path w="1736" h="2136" extrusionOk="0">
                      <a:moveTo>
                        <a:pt x="1" y="1"/>
                      </a:moveTo>
                      <a:lnTo>
                        <a:pt x="801" y="2136"/>
                      </a:lnTo>
                      <a:lnTo>
                        <a:pt x="1735" y="68"/>
                      </a:lnTo>
                      <a:lnTo>
                        <a:pt x="1"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44"/>
                <p:cNvSpPr/>
                <p:nvPr/>
              </p:nvSpPr>
              <p:spPr>
                <a:xfrm>
                  <a:off x="3503500" y="1941825"/>
                  <a:ext cx="7525" cy="2525"/>
                </a:xfrm>
                <a:custGeom>
                  <a:avLst/>
                  <a:gdLst/>
                  <a:ahLst/>
                  <a:cxnLst/>
                  <a:rect l="l" t="t" r="r" b="b"/>
                  <a:pathLst>
                    <a:path w="301" h="101" extrusionOk="0">
                      <a:moveTo>
                        <a:pt x="1" y="1"/>
                      </a:moveTo>
                      <a:lnTo>
                        <a:pt x="34" y="101"/>
                      </a:lnTo>
                      <a:lnTo>
                        <a:pt x="301"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44"/>
                <p:cNvSpPr/>
                <p:nvPr/>
              </p:nvSpPr>
              <p:spPr>
                <a:xfrm>
                  <a:off x="3611075" y="1629950"/>
                  <a:ext cx="65925" cy="49225"/>
                </a:xfrm>
                <a:custGeom>
                  <a:avLst/>
                  <a:gdLst/>
                  <a:ahLst/>
                  <a:cxnLst/>
                  <a:rect l="l" t="t" r="r" b="b"/>
                  <a:pathLst>
                    <a:path w="2637" h="1969" extrusionOk="0">
                      <a:moveTo>
                        <a:pt x="1635" y="0"/>
                      </a:moveTo>
                      <a:lnTo>
                        <a:pt x="1" y="1001"/>
                      </a:lnTo>
                      <a:lnTo>
                        <a:pt x="935" y="1968"/>
                      </a:lnTo>
                      <a:cubicBezTo>
                        <a:pt x="1502" y="1701"/>
                        <a:pt x="2069" y="1368"/>
                        <a:pt x="2636" y="1068"/>
                      </a:cubicBezTo>
                      <a:lnTo>
                        <a:pt x="1635"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44"/>
                <p:cNvSpPr/>
                <p:nvPr/>
              </p:nvSpPr>
              <p:spPr>
                <a:xfrm>
                  <a:off x="3563550" y="1659975"/>
                  <a:ext cx="63400" cy="44200"/>
                </a:xfrm>
                <a:custGeom>
                  <a:avLst/>
                  <a:gdLst/>
                  <a:ahLst/>
                  <a:cxnLst/>
                  <a:rect l="l" t="t" r="r" b="b"/>
                  <a:pathLst>
                    <a:path w="2536" h="1768" extrusionOk="0">
                      <a:moveTo>
                        <a:pt x="1635" y="0"/>
                      </a:moveTo>
                      <a:lnTo>
                        <a:pt x="367" y="767"/>
                      </a:lnTo>
                      <a:cubicBezTo>
                        <a:pt x="234" y="834"/>
                        <a:pt x="134" y="901"/>
                        <a:pt x="0" y="967"/>
                      </a:cubicBezTo>
                      <a:lnTo>
                        <a:pt x="768" y="1768"/>
                      </a:lnTo>
                      <a:cubicBezTo>
                        <a:pt x="1335" y="1534"/>
                        <a:pt x="1935" y="1234"/>
                        <a:pt x="2536" y="934"/>
                      </a:cubicBezTo>
                      <a:lnTo>
                        <a:pt x="1635"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44"/>
                <p:cNvSpPr/>
                <p:nvPr/>
              </p:nvSpPr>
              <p:spPr>
                <a:xfrm>
                  <a:off x="3752850" y="1481175"/>
                  <a:ext cx="210175" cy="114600"/>
                </a:xfrm>
                <a:custGeom>
                  <a:avLst/>
                  <a:gdLst/>
                  <a:ahLst/>
                  <a:cxnLst/>
                  <a:rect l="l" t="t" r="r" b="b"/>
                  <a:pathLst>
                    <a:path w="8407" h="4584" extrusionOk="0">
                      <a:moveTo>
                        <a:pt x="6525" y="0"/>
                      </a:moveTo>
                      <a:cubicBezTo>
                        <a:pt x="5656" y="0"/>
                        <a:pt x="3115" y="1484"/>
                        <a:pt x="1" y="3416"/>
                      </a:cubicBezTo>
                      <a:lnTo>
                        <a:pt x="1135" y="4584"/>
                      </a:lnTo>
                      <a:lnTo>
                        <a:pt x="2402" y="3816"/>
                      </a:lnTo>
                      <a:cubicBezTo>
                        <a:pt x="2969" y="3449"/>
                        <a:pt x="3436" y="3183"/>
                        <a:pt x="3703" y="3016"/>
                      </a:cubicBezTo>
                      <a:cubicBezTo>
                        <a:pt x="4143" y="2759"/>
                        <a:pt x="4599" y="2654"/>
                        <a:pt x="5051" y="2654"/>
                      </a:cubicBezTo>
                      <a:cubicBezTo>
                        <a:pt x="6413" y="2654"/>
                        <a:pt x="7730" y="3607"/>
                        <a:pt x="8407" y="4183"/>
                      </a:cubicBezTo>
                      <a:cubicBezTo>
                        <a:pt x="8106" y="3249"/>
                        <a:pt x="7272" y="848"/>
                        <a:pt x="6805" y="114"/>
                      </a:cubicBezTo>
                      <a:cubicBezTo>
                        <a:pt x="6756" y="37"/>
                        <a:pt x="6661" y="0"/>
                        <a:pt x="652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44"/>
                <p:cNvSpPr/>
                <p:nvPr/>
              </p:nvSpPr>
              <p:spPr>
                <a:xfrm>
                  <a:off x="3175775" y="1755875"/>
                  <a:ext cx="327750" cy="185975"/>
                </a:xfrm>
                <a:custGeom>
                  <a:avLst/>
                  <a:gdLst/>
                  <a:ahLst/>
                  <a:cxnLst/>
                  <a:rect l="l" t="t" r="r" b="b"/>
                  <a:pathLst>
                    <a:path w="13110" h="7439" extrusionOk="0">
                      <a:moveTo>
                        <a:pt x="1768" y="0"/>
                      </a:moveTo>
                      <a:cubicBezTo>
                        <a:pt x="1068" y="334"/>
                        <a:pt x="467" y="834"/>
                        <a:pt x="0" y="1468"/>
                      </a:cubicBezTo>
                      <a:lnTo>
                        <a:pt x="134" y="1368"/>
                      </a:lnTo>
                      <a:cubicBezTo>
                        <a:pt x="1068" y="2302"/>
                        <a:pt x="1702" y="3503"/>
                        <a:pt x="1935" y="4837"/>
                      </a:cubicBezTo>
                      <a:cubicBezTo>
                        <a:pt x="2669" y="5104"/>
                        <a:pt x="8240" y="7239"/>
                        <a:pt x="13110" y="7439"/>
                      </a:cubicBezTo>
                      <a:cubicBezTo>
                        <a:pt x="12109" y="4670"/>
                        <a:pt x="9774" y="2869"/>
                        <a:pt x="6572" y="2335"/>
                      </a:cubicBezTo>
                      <a:cubicBezTo>
                        <a:pt x="3369" y="1835"/>
                        <a:pt x="1735" y="167"/>
                        <a:pt x="1668" y="100"/>
                      </a:cubicBezTo>
                      <a:lnTo>
                        <a:pt x="1768"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44"/>
                <p:cNvSpPr/>
                <p:nvPr/>
              </p:nvSpPr>
              <p:spPr>
                <a:xfrm>
                  <a:off x="3482650" y="1689150"/>
                  <a:ext cx="91775" cy="40775"/>
                </a:xfrm>
                <a:custGeom>
                  <a:avLst/>
                  <a:gdLst/>
                  <a:ahLst/>
                  <a:cxnLst/>
                  <a:rect l="l" t="t" r="r" b="b"/>
                  <a:pathLst>
                    <a:path w="3671" h="1631" extrusionOk="0">
                      <a:moveTo>
                        <a:pt x="2970" y="1"/>
                      </a:moveTo>
                      <a:cubicBezTo>
                        <a:pt x="2002" y="534"/>
                        <a:pt x="1002" y="1001"/>
                        <a:pt x="1" y="1402"/>
                      </a:cubicBezTo>
                      <a:cubicBezTo>
                        <a:pt x="148" y="1559"/>
                        <a:pt x="391" y="1631"/>
                        <a:pt x="711" y="1631"/>
                      </a:cubicBezTo>
                      <a:cubicBezTo>
                        <a:pt x="1405" y="1631"/>
                        <a:pt x="2459" y="1293"/>
                        <a:pt x="3670" y="768"/>
                      </a:cubicBezTo>
                      <a:lnTo>
                        <a:pt x="297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44"/>
                <p:cNvSpPr/>
                <p:nvPr/>
              </p:nvSpPr>
              <p:spPr>
                <a:xfrm>
                  <a:off x="3658625" y="1600750"/>
                  <a:ext cx="66725" cy="51725"/>
                </a:xfrm>
                <a:custGeom>
                  <a:avLst/>
                  <a:gdLst/>
                  <a:ahLst/>
                  <a:cxnLst/>
                  <a:rect l="l" t="t" r="r" b="b"/>
                  <a:pathLst>
                    <a:path w="2669" h="2069" extrusionOk="0">
                      <a:moveTo>
                        <a:pt x="1601" y="1"/>
                      </a:moveTo>
                      <a:lnTo>
                        <a:pt x="0" y="1001"/>
                      </a:lnTo>
                      <a:lnTo>
                        <a:pt x="1034" y="2069"/>
                      </a:lnTo>
                      <a:cubicBezTo>
                        <a:pt x="1601" y="1735"/>
                        <a:pt x="2135" y="1435"/>
                        <a:pt x="2669" y="1135"/>
                      </a:cubicBezTo>
                      <a:lnTo>
                        <a:pt x="1601"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44"/>
                <p:cNvSpPr/>
                <p:nvPr/>
              </p:nvSpPr>
              <p:spPr>
                <a:xfrm>
                  <a:off x="3706150" y="1570725"/>
                  <a:ext cx="67575" cy="53400"/>
                </a:xfrm>
                <a:custGeom>
                  <a:avLst/>
                  <a:gdLst/>
                  <a:ahLst/>
                  <a:cxnLst/>
                  <a:rect l="l" t="t" r="r" b="b"/>
                  <a:pathLst>
                    <a:path w="2703" h="2136" extrusionOk="0">
                      <a:moveTo>
                        <a:pt x="1602" y="1"/>
                      </a:moveTo>
                      <a:cubicBezTo>
                        <a:pt x="1068" y="334"/>
                        <a:pt x="534" y="668"/>
                        <a:pt x="1" y="1002"/>
                      </a:cubicBezTo>
                      <a:lnTo>
                        <a:pt x="1068" y="2136"/>
                      </a:lnTo>
                      <a:cubicBezTo>
                        <a:pt x="1668" y="1802"/>
                        <a:pt x="2202" y="1469"/>
                        <a:pt x="2702" y="1168"/>
                      </a:cubicBezTo>
                      <a:lnTo>
                        <a:pt x="1602"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44"/>
                <p:cNvSpPr/>
                <p:nvPr/>
              </p:nvSpPr>
              <p:spPr>
                <a:xfrm>
                  <a:off x="3225800" y="1841750"/>
                  <a:ext cx="1165875" cy="183550"/>
                </a:xfrm>
                <a:custGeom>
                  <a:avLst/>
                  <a:gdLst/>
                  <a:ahLst/>
                  <a:cxnLst/>
                  <a:rect l="l" t="t" r="r" b="b"/>
                  <a:pathLst>
                    <a:path w="46635" h="7342" extrusionOk="0">
                      <a:moveTo>
                        <a:pt x="45066" y="1"/>
                      </a:moveTo>
                      <a:cubicBezTo>
                        <a:pt x="43896" y="1273"/>
                        <a:pt x="41078" y="2544"/>
                        <a:pt x="37942" y="2544"/>
                      </a:cubicBezTo>
                      <a:cubicBezTo>
                        <a:pt x="36965" y="2544"/>
                        <a:pt x="35957" y="2421"/>
                        <a:pt x="34959" y="2136"/>
                      </a:cubicBezTo>
                      <a:cubicBezTo>
                        <a:pt x="34154" y="1917"/>
                        <a:pt x="33094" y="1824"/>
                        <a:pt x="31867" y="1824"/>
                      </a:cubicBezTo>
                      <a:cubicBezTo>
                        <a:pt x="27859" y="1824"/>
                        <a:pt x="22067" y="2812"/>
                        <a:pt x="17547" y="3603"/>
                      </a:cubicBezTo>
                      <a:cubicBezTo>
                        <a:pt x="16212" y="3837"/>
                        <a:pt x="14945" y="4071"/>
                        <a:pt x="13877" y="4204"/>
                      </a:cubicBezTo>
                      <a:cubicBezTo>
                        <a:pt x="13210" y="4304"/>
                        <a:pt x="12543" y="4371"/>
                        <a:pt x="11909" y="4371"/>
                      </a:cubicBezTo>
                      <a:cubicBezTo>
                        <a:pt x="7106" y="4371"/>
                        <a:pt x="1335" y="2269"/>
                        <a:pt x="1" y="1769"/>
                      </a:cubicBezTo>
                      <a:lnTo>
                        <a:pt x="1" y="1769"/>
                      </a:lnTo>
                      <a:cubicBezTo>
                        <a:pt x="301" y="3403"/>
                        <a:pt x="668" y="3503"/>
                        <a:pt x="668" y="3503"/>
                      </a:cubicBezTo>
                      <a:lnTo>
                        <a:pt x="668" y="3670"/>
                      </a:lnTo>
                      <a:cubicBezTo>
                        <a:pt x="3737" y="5071"/>
                        <a:pt x="8107" y="6472"/>
                        <a:pt x="10475" y="6839"/>
                      </a:cubicBezTo>
                      <a:cubicBezTo>
                        <a:pt x="13661" y="7298"/>
                        <a:pt x="18356" y="7342"/>
                        <a:pt x="20029" y="7342"/>
                      </a:cubicBezTo>
                      <a:cubicBezTo>
                        <a:pt x="20423" y="7342"/>
                        <a:pt x="20649" y="7340"/>
                        <a:pt x="20649" y="7340"/>
                      </a:cubicBezTo>
                      <a:cubicBezTo>
                        <a:pt x="22595" y="6394"/>
                        <a:pt x="24263" y="6079"/>
                        <a:pt x="25622" y="6079"/>
                      </a:cubicBezTo>
                      <a:cubicBezTo>
                        <a:pt x="28340" y="6079"/>
                        <a:pt x="29822" y="7340"/>
                        <a:pt x="29822" y="7340"/>
                      </a:cubicBezTo>
                      <a:lnTo>
                        <a:pt x="38261" y="7340"/>
                      </a:lnTo>
                      <a:cubicBezTo>
                        <a:pt x="38261" y="7340"/>
                        <a:pt x="43632" y="7340"/>
                        <a:pt x="45133" y="6539"/>
                      </a:cubicBezTo>
                      <a:cubicBezTo>
                        <a:pt x="46634" y="5738"/>
                        <a:pt x="46367" y="4004"/>
                        <a:pt x="45767" y="2436"/>
                      </a:cubicBezTo>
                      <a:cubicBezTo>
                        <a:pt x="45467" y="1635"/>
                        <a:pt x="45233" y="835"/>
                        <a:pt x="450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44"/>
                <p:cNvSpPr/>
                <p:nvPr/>
              </p:nvSpPr>
              <p:spPr>
                <a:xfrm>
                  <a:off x="3224150" y="1555175"/>
                  <a:ext cx="1126650" cy="386900"/>
                </a:xfrm>
                <a:custGeom>
                  <a:avLst/>
                  <a:gdLst/>
                  <a:ahLst/>
                  <a:cxnLst/>
                  <a:rect l="l" t="t" r="r" b="b"/>
                  <a:pathLst>
                    <a:path w="45066" h="15476" extrusionOk="0">
                      <a:moveTo>
                        <a:pt x="40733" y="1"/>
                      </a:moveTo>
                      <a:cubicBezTo>
                        <a:pt x="38409" y="1"/>
                        <a:pt x="37875" y="3725"/>
                        <a:pt x="36393" y="4526"/>
                      </a:cubicBezTo>
                      <a:cubicBezTo>
                        <a:pt x="36212" y="4624"/>
                        <a:pt x="35993" y="4668"/>
                        <a:pt x="35746" y="4668"/>
                      </a:cubicBezTo>
                      <a:cubicBezTo>
                        <a:pt x="33986" y="4668"/>
                        <a:pt x="30799" y="2434"/>
                        <a:pt x="29921" y="1790"/>
                      </a:cubicBezTo>
                      <a:lnTo>
                        <a:pt x="29788" y="1890"/>
                      </a:lnTo>
                      <a:cubicBezTo>
                        <a:pt x="29788" y="1863"/>
                        <a:pt x="27978" y="49"/>
                        <a:pt x="26188" y="49"/>
                      </a:cubicBezTo>
                      <a:cubicBezTo>
                        <a:pt x="25790" y="49"/>
                        <a:pt x="25394" y="138"/>
                        <a:pt x="25018" y="356"/>
                      </a:cubicBezTo>
                      <a:cubicBezTo>
                        <a:pt x="24751" y="523"/>
                        <a:pt x="24284" y="790"/>
                        <a:pt x="23717" y="1123"/>
                      </a:cubicBezTo>
                      <a:lnTo>
                        <a:pt x="22516" y="1857"/>
                      </a:lnTo>
                      <a:lnTo>
                        <a:pt x="23584" y="2991"/>
                      </a:lnTo>
                      <a:lnTo>
                        <a:pt x="23317" y="3225"/>
                      </a:lnTo>
                      <a:lnTo>
                        <a:pt x="22216" y="2057"/>
                      </a:lnTo>
                      <a:cubicBezTo>
                        <a:pt x="21649" y="2357"/>
                        <a:pt x="21115" y="2691"/>
                        <a:pt x="20581" y="3025"/>
                      </a:cubicBezTo>
                      <a:lnTo>
                        <a:pt x="21349" y="3858"/>
                      </a:lnTo>
                      <a:lnTo>
                        <a:pt x="21115" y="4092"/>
                      </a:lnTo>
                      <a:lnTo>
                        <a:pt x="20281" y="3225"/>
                      </a:lnTo>
                      <a:cubicBezTo>
                        <a:pt x="19714" y="3525"/>
                        <a:pt x="19180" y="3858"/>
                        <a:pt x="18613" y="4159"/>
                      </a:cubicBezTo>
                      <a:lnTo>
                        <a:pt x="19114" y="4692"/>
                      </a:lnTo>
                      <a:lnTo>
                        <a:pt x="18880" y="4926"/>
                      </a:lnTo>
                      <a:lnTo>
                        <a:pt x="18313" y="4325"/>
                      </a:lnTo>
                      <a:cubicBezTo>
                        <a:pt x="17746" y="4659"/>
                        <a:pt x="17179" y="4959"/>
                        <a:pt x="16612" y="5226"/>
                      </a:cubicBezTo>
                      <a:lnTo>
                        <a:pt x="16912" y="5526"/>
                      </a:lnTo>
                      <a:lnTo>
                        <a:pt x="16679" y="5760"/>
                      </a:lnTo>
                      <a:lnTo>
                        <a:pt x="16312" y="5393"/>
                      </a:lnTo>
                      <a:cubicBezTo>
                        <a:pt x="15711" y="5693"/>
                        <a:pt x="15111" y="5993"/>
                        <a:pt x="14544" y="6227"/>
                      </a:cubicBezTo>
                      <a:lnTo>
                        <a:pt x="14711" y="6360"/>
                      </a:lnTo>
                      <a:lnTo>
                        <a:pt x="14444" y="6594"/>
                      </a:lnTo>
                      <a:lnTo>
                        <a:pt x="14244" y="6360"/>
                      </a:lnTo>
                      <a:cubicBezTo>
                        <a:pt x="12876" y="6961"/>
                        <a:pt x="11742" y="7294"/>
                        <a:pt x="10975" y="7294"/>
                      </a:cubicBezTo>
                      <a:cubicBezTo>
                        <a:pt x="10929" y="7298"/>
                        <a:pt x="10885" y="7300"/>
                        <a:pt x="10841" y="7300"/>
                      </a:cubicBezTo>
                      <a:cubicBezTo>
                        <a:pt x="10527" y="7300"/>
                        <a:pt x="10241" y="7195"/>
                        <a:pt x="10007" y="6961"/>
                      </a:cubicBezTo>
                      <a:lnTo>
                        <a:pt x="10141" y="6861"/>
                      </a:lnTo>
                      <a:lnTo>
                        <a:pt x="10141" y="6861"/>
                      </a:lnTo>
                      <a:cubicBezTo>
                        <a:pt x="8161" y="7638"/>
                        <a:pt x="6048" y="8033"/>
                        <a:pt x="3931" y="8033"/>
                      </a:cubicBezTo>
                      <a:cubicBezTo>
                        <a:pt x="3052" y="8033"/>
                        <a:pt x="2172" y="7965"/>
                        <a:pt x="1301" y="7828"/>
                      </a:cubicBezTo>
                      <a:cubicBezTo>
                        <a:pt x="1164" y="7807"/>
                        <a:pt x="1023" y="7796"/>
                        <a:pt x="882" y="7796"/>
                      </a:cubicBezTo>
                      <a:cubicBezTo>
                        <a:pt x="578" y="7796"/>
                        <a:pt x="274" y="7847"/>
                        <a:pt x="0" y="7961"/>
                      </a:cubicBezTo>
                      <a:cubicBezTo>
                        <a:pt x="1334" y="9096"/>
                        <a:pt x="2936" y="9796"/>
                        <a:pt x="4670" y="10063"/>
                      </a:cubicBezTo>
                      <a:cubicBezTo>
                        <a:pt x="8073" y="10597"/>
                        <a:pt x="10508" y="12531"/>
                        <a:pt x="11508" y="15467"/>
                      </a:cubicBezTo>
                      <a:lnTo>
                        <a:pt x="11475" y="15467"/>
                      </a:lnTo>
                      <a:cubicBezTo>
                        <a:pt x="11617" y="15473"/>
                        <a:pt x="11759" y="15475"/>
                        <a:pt x="11900" y="15475"/>
                      </a:cubicBezTo>
                      <a:cubicBezTo>
                        <a:pt x="12559" y="15475"/>
                        <a:pt x="13218" y="15416"/>
                        <a:pt x="13877" y="15333"/>
                      </a:cubicBezTo>
                      <a:cubicBezTo>
                        <a:pt x="14944" y="15167"/>
                        <a:pt x="16212" y="14966"/>
                        <a:pt x="17546" y="14733"/>
                      </a:cubicBezTo>
                      <a:cubicBezTo>
                        <a:pt x="22079" y="13943"/>
                        <a:pt x="27876" y="12940"/>
                        <a:pt x="31923" y="12940"/>
                      </a:cubicBezTo>
                      <a:cubicBezTo>
                        <a:pt x="33177" y="12940"/>
                        <a:pt x="34263" y="13036"/>
                        <a:pt x="35092" y="13265"/>
                      </a:cubicBezTo>
                      <a:cubicBezTo>
                        <a:pt x="36067" y="13538"/>
                        <a:pt x="37048" y="13656"/>
                        <a:pt x="37996" y="13656"/>
                      </a:cubicBezTo>
                      <a:cubicBezTo>
                        <a:pt x="41102" y="13656"/>
                        <a:pt x="43859" y="12390"/>
                        <a:pt x="44932" y="11164"/>
                      </a:cubicBezTo>
                      <a:lnTo>
                        <a:pt x="45066" y="11264"/>
                      </a:lnTo>
                      <a:cubicBezTo>
                        <a:pt x="44465" y="8829"/>
                        <a:pt x="43831" y="5426"/>
                        <a:pt x="43565" y="3358"/>
                      </a:cubicBezTo>
                      <a:cubicBezTo>
                        <a:pt x="43131" y="256"/>
                        <a:pt x="41697" y="189"/>
                        <a:pt x="41697" y="189"/>
                      </a:cubicBezTo>
                      <a:cubicBezTo>
                        <a:pt x="41344" y="59"/>
                        <a:pt x="41024" y="1"/>
                        <a:pt x="4073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9" name="Google Shape;929;p44"/>
              <p:cNvSpPr/>
              <p:nvPr/>
            </p:nvSpPr>
            <p:spPr>
              <a:xfrm>
                <a:off x="3157425" y="1796725"/>
                <a:ext cx="72575" cy="130950"/>
              </a:xfrm>
              <a:custGeom>
                <a:avLst/>
                <a:gdLst/>
                <a:ahLst/>
                <a:cxnLst/>
                <a:rect l="l" t="t" r="r" b="b"/>
                <a:pathLst>
                  <a:path w="2903" h="5238" extrusionOk="0">
                    <a:moveTo>
                      <a:pt x="668" y="1"/>
                    </a:moveTo>
                    <a:cubicBezTo>
                      <a:pt x="234" y="935"/>
                      <a:pt x="1" y="1935"/>
                      <a:pt x="1" y="2969"/>
                    </a:cubicBezTo>
                    <a:cubicBezTo>
                      <a:pt x="1" y="3570"/>
                      <a:pt x="1201" y="4404"/>
                      <a:pt x="2903" y="5238"/>
                    </a:cubicBezTo>
                    <a:cubicBezTo>
                      <a:pt x="2636" y="4637"/>
                      <a:pt x="2436" y="4003"/>
                      <a:pt x="2369" y="3336"/>
                    </a:cubicBezTo>
                    <a:cubicBezTo>
                      <a:pt x="2169" y="2069"/>
                      <a:pt x="1568" y="901"/>
                      <a:pt x="66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0" name="Google Shape;930;p44"/>
            <p:cNvGrpSpPr/>
            <p:nvPr/>
          </p:nvGrpSpPr>
          <p:grpSpPr>
            <a:xfrm>
              <a:off x="6110802" y="3884104"/>
              <a:ext cx="1861866" cy="898727"/>
              <a:chOff x="3157425" y="1481175"/>
              <a:chExt cx="1234250" cy="595775"/>
            </a:xfrm>
          </p:grpSpPr>
          <p:sp>
            <p:nvSpPr>
              <p:cNvPr id="931" name="Google Shape;931;p44"/>
              <p:cNvSpPr/>
              <p:nvPr/>
            </p:nvSpPr>
            <p:spPr>
              <a:xfrm>
                <a:off x="3242475" y="1933500"/>
                <a:ext cx="39225" cy="57550"/>
              </a:xfrm>
              <a:custGeom>
                <a:avLst/>
                <a:gdLst/>
                <a:ahLst/>
                <a:cxnLst/>
                <a:rect l="l" t="t" r="r" b="b"/>
                <a:pathLst>
                  <a:path w="1569" h="2302" extrusionOk="0">
                    <a:moveTo>
                      <a:pt x="1" y="0"/>
                    </a:moveTo>
                    <a:lnTo>
                      <a:pt x="1" y="2302"/>
                    </a:lnTo>
                    <a:lnTo>
                      <a:pt x="1569" y="66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44"/>
              <p:cNvSpPr/>
              <p:nvPr/>
            </p:nvSpPr>
            <p:spPr>
              <a:xfrm>
                <a:off x="4226525" y="2021900"/>
                <a:ext cx="42550" cy="53375"/>
              </a:xfrm>
              <a:custGeom>
                <a:avLst/>
                <a:gdLst/>
                <a:ahLst/>
                <a:cxnLst/>
                <a:rect l="l" t="t" r="r" b="b"/>
                <a:pathLst>
                  <a:path w="1702" h="2135" extrusionOk="0">
                    <a:moveTo>
                      <a:pt x="1702" y="0"/>
                    </a:moveTo>
                    <a:lnTo>
                      <a:pt x="0" y="100"/>
                    </a:lnTo>
                    <a:lnTo>
                      <a:pt x="934" y="2135"/>
                    </a:lnTo>
                    <a:lnTo>
                      <a:pt x="1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3" name="Google Shape;933;p44"/>
              <p:cNvGrpSpPr/>
              <p:nvPr/>
            </p:nvGrpSpPr>
            <p:grpSpPr>
              <a:xfrm>
                <a:off x="3175775" y="1481175"/>
                <a:ext cx="1215900" cy="595775"/>
                <a:chOff x="3175775" y="1481175"/>
                <a:chExt cx="1215900" cy="595775"/>
              </a:xfrm>
            </p:grpSpPr>
            <p:sp>
              <p:nvSpPr>
                <p:cNvPr id="934" name="Google Shape;934;p44"/>
                <p:cNvSpPr/>
                <p:nvPr/>
              </p:nvSpPr>
              <p:spPr>
                <a:xfrm>
                  <a:off x="3406775" y="1993525"/>
                  <a:ext cx="41725" cy="56750"/>
                </a:xfrm>
                <a:custGeom>
                  <a:avLst/>
                  <a:gdLst/>
                  <a:ahLst/>
                  <a:cxnLst/>
                  <a:rect l="l" t="t" r="r" b="b"/>
                  <a:pathLst>
                    <a:path w="1669" h="2270" extrusionOk="0">
                      <a:moveTo>
                        <a:pt x="0" y="1"/>
                      </a:moveTo>
                      <a:lnTo>
                        <a:pt x="334" y="2269"/>
                      </a:lnTo>
                      <a:lnTo>
                        <a:pt x="1668" y="43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44"/>
                <p:cNvSpPr/>
                <p:nvPr/>
              </p:nvSpPr>
              <p:spPr>
                <a:xfrm>
                  <a:off x="3632775" y="2023550"/>
                  <a:ext cx="43375" cy="53400"/>
                </a:xfrm>
                <a:custGeom>
                  <a:avLst/>
                  <a:gdLst/>
                  <a:ahLst/>
                  <a:cxnLst/>
                  <a:rect l="l" t="t" r="r" b="b"/>
                  <a:pathLst>
                    <a:path w="1735" h="2136" extrusionOk="0">
                      <a:moveTo>
                        <a:pt x="0" y="1"/>
                      </a:moveTo>
                      <a:lnTo>
                        <a:pt x="801" y="2136"/>
                      </a:lnTo>
                      <a:lnTo>
                        <a:pt x="1735" y="6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44"/>
                <p:cNvSpPr/>
                <p:nvPr/>
              </p:nvSpPr>
              <p:spPr>
                <a:xfrm>
                  <a:off x="4049725" y="2023550"/>
                  <a:ext cx="43400" cy="53400"/>
                </a:xfrm>
                <a:custGeom>
                  <a:avLst/>
                  <a:gdLst/>
                  <a:ahLst/>
                  <a:cxnLst/>
                  <a:rect l="l" t="t" r="r" b="b"/>
                  <a:pathLst>
                    <a:path w="1736" h="2136" extrusionOk="0">
                      <a:moveTo>
                        <a:pt x="1" y="1"/>
                      </a:moveTo>
                      <a:lnTo>
                        <a:pt x="801" y="2136"/>
                      </a:lnTo>
                      <a:lnTo>
                        <a:pt x="1735" y="6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44"/>
                <p:cNvSpPr/>
                <p:nvPr/>
              </p:nvSpPr>
              <p:spPr>
                <a:xfrm>
                  <a:off x="3503500" y="1941825"/>
                  <a:ext cx="7525" cy="2525"/>
                </a:xfrm>
                <a:custGeom>
                  <a:avLst/>
                  <a:gdLst/>
                  <a:ahLst/>
                  <a:cxnLst/>
                  <a:rect l="l" t="t" r="r" b="b"/>
                  <a:pathLst>
                    <a:path w="301" h="101" extrusionOk="0">
                      <a:moveTo>
                        <a:pt x="1" y="1"/>
                      </a:moveTo>
                      <a:lnTo>
                        <a:pt x="34" y="101"/>
                      </a:lnTo>
                      <a:lnTo>
                        <a:pt x="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44"/>
                <p:cNvSpPr/>
                <p:nvPr/>
              </p:nvSpPr>
              <p:spPr>
                <a:xfrm>
                  <a:off x="3611075" y="1629950"/>
                  <a:ext cx="65925" cy="49225"/>
                </a:xfrm>
                <a:custGeom>
                  <a:avLst/>
                  <a:gdLst/>
                  <a:ahLst/>
                  <a:cxnLst/>
                  <a:rect l="l" t="t" r="r" b="b"/>
                  <a:pathLst>
                    <a:path w="2637" h="1969" extrusionOk="0">
                      <a:moveTo>
                        <a:pt x="1635" y="0"/>
                      </a:moveTo>
                      <a:lnTo>
                        <a:pt x="1" y="1001"/>
                      </a:lnTo>
                      <a:lnTo>
                        <a:pt x="935" y="1968"/>
                      </a:lnTo>
                      <a:cubicBezTo>
                        <a:pt x="1502" y="1701"/>
                        <a:pt x="2069" y="1368"/>
                        <a:pt x="2636" y="1068"/>
                      </a:cubicBezTo>
                      <a:lnTo>
                        <a:pt x="16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44"/>
                <p:cNvSpPr/>
                <p:nvPr/>
              </p:nvSpPr>
              <p:spPr>
                <a:xfrm>
                  <a:off x="3563550" y="1659975"/>
                  <a:ext cx="63400" cy="44200"/>
                </a:xfrm>
                <a:custGeom>
                  <a:avLst/>
                  <a:gdLst/>
                  <a:ahLst/>
                  <a:cxnLst/>
                  <a:rect l="l" t="t" r="r" b="b"/>
                  <a:pathLst>
                    <a:path w="2536" h="1768" extrusionOk="0">
                      <a:moveTo>
                        <a:pt x="1635" y="0"/>
                      </a:moveTo>
                      <a:lnTo>
                        <a:pt x="367" y="767"/>
                      </a:lnTo>
                      <a:cubicBezTo>
                        <a:pt x="234" y="834"/>
                        <a:pt x="134" y="901"/>
                        <a:pt x="0" y="967"/>
                      </a:cubicBezTo>
                      <a:lnTo>
                        <a:pt x="768" y="1768"/>
                      </a:lnTo>
                      <a:cubicBezTo>
                        <a:pt x="1335" y="1534"/>
                        <a:pt x="1935" y="1234"/>
                        <a:pt x="2536" y="934"/>
                      </a:cubicBezTo>
                      <a:lnTo>
                        <a:pt x="16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44"/>
                <p:cNvSpPr/>
                <p:nvPr/>
              </p:nvSpPr>
              <p:spPr>
                <a:xfrm>
                  <a:off x="3752850" y="1481175"/>
                  <a:ext cx="210175" cy="114600"/>
                </a:xfrm>
                <a:custGeom>
                  <a:avLst/>
                  <a:gdLst/>
                  <a:ahLst/>
                  <a:cxnLst/>
                  <a:rect l="l" t="t" r="r" b="b"/>
                  <a:pathLst>
                    <a:path w="8407" h="4584" extrusionOk="0">
                      <a:moveTo>
                        <a:pt x="6525" y="0"/>
                      </a:moveTo>
                      <a:cubicBezTo>
                        <a:pt x="5656" y="0"/>
                        <a:pt x="3115" y="1484"/>
                        <a:pt x="1" y="3416"/>
                      </a:cubicBezTo>
                      <a:lnTo>
                        <a:pt x="1135" y="4584"/>
                      </a:lnTo>
                      <a:lnTo>
                        <a:pt x="2402" y="3816"/>
                      </a:lnTo>
                      <a:cubicBezTo>
                        <a:pt x="2969" y="3449"/>
                        <a:pt x="3436" y="3183"/>
                        <a:pt x="3703" y="3016"/>
                      </a:cubicBezTo>
                      <a:cubicBezTo>
                        <a:pt x="4143" y="2759"/>
                        <a:pt x="4599" y="2654"/>
                        <a:pt x="5051" y="2654"/>
                      </a:cubicBezTo>
                      <a:cubicBezTo>
                        <a:pt x="6413" y="2654"/>
                        <a:pt x="7730" y="3607"/>
                        <a:pt x="8407" y="4183"/>
                      </a:cubicBezTo>
                      <a:cubicBezTo>
                        <a:pt x="8106" y="3249"/>
                        <a:pt x="7272" y="848"/>
                        <a:pt x="6805" y="114"/>
                      </a:cubicBezTo>
                      <a:cubicBezTo>
                        <a:pt x="6756" y="37"/>
                        <a:pt x="6661" y="0"/>
                        <a:pt x="6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44"/>
                <p:cNvSpPr/>
                <p:nvPr/>
              </p:nvSpPr>
              <p:spPr>
                <a:xfrm>
                  <a:off x="3175775" y="1755875"/>
                  <a:ext cx="327750" cy="185975"/>
                </a:xfrm>
                <a:custGeom>
                  <a:avLst/>
                  <a:gdLst/>
                  <a:ahLst/>
                  <a:cxnLst/>
                  <a:rect l="l" t="t" r="r" b="b"/>
                  <a:pathLst>
                    <a:path w="13110" h="7439" extrusionOk="0">
                      <a:moveTo>
                        <a:pt x="1768" y="0"/>
                      </a:moveTo>
                      <a:cubicBezTo>
                        <a:pt x="1068" y="334"/>
                        <a:pt x="467" y="834"/>
                        <a:pt x="0" y="1468"/>
                      </a:cubicBezTo>
                      <a:lnTo>
                        <a:pt x="134" y="1368"/>
                      </a:lnTo>
                      <a:cubicBezTo>
                        <a:pt x="1068" y="2302"/>
                        <a:pt x="1702" y="3503"/>
                        <a:pt x="1935" y="4837"/>
                      </a:cubicBezTo>
                      <a:cubicBezTo>
                        <a:pt x="2669" y="5104"/>
                        <a:pt x="8240" y="7239"/>
                        <a:pt x="13110" y="7439"/>
                      </a:cubicBezTo>
                      <a:cubicBezTo>
                        <a:pt x="12109" y="4670"/>
                        <a:pt x="9774" y="2869"/>
                        <a:pt x="6572" y="2335"/>
                      </a:cubicBezTo>
                      <a:cubicBezTo>
                        <a:pt x="3369" y="1835"/>
                        <a:pt x="1735" y="167"/>
                        <a:pt x="1668" y="100"/>
                      </a:cubicBez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44"/>
                <p:cNvSpPr/>
                <p:nvPr/>
              </p:nvSpPr>
              <p:spPr>
                <a:xfrm>
                  <a:off x="3482650" y="1689150"/>
                  <a:ext cx="91775" cy="40775"/>
                </a:xfrm>
                <a:custGeom>
                  <a:avLst/>
                  <a:gdLst/>
                  <a:ahLst/>
                  <a:cxnLst/>
                  <a:rect l="l" t="t" r="r" b="b"/>
                  <a:pathLst>
                    <a:path w="3671" h="1631" extrusionOk="0">
                      <a:moveTo>
                        <a:pt x="2970" y="1"/>
                      </a:moveTo>
                      <a:cubicBezTo>
                        <a:pt x="2002" y="534"/>
                        <a:pt x="1002" y="1001"/>
                        <a:pt x="1" y="1402"/>
                      </a:cubicBezTo>
                      <a:cubicBezTo>
                        <a:pt x="148" y="1559"/>
                        <a:pt x="391" y="1631"/>
                        <a:pt x="711" y="1631"/>
                      </a:cubicBezTo>
                      <a:cubicBezTo>
                        <a:pt x="1405" y="1631"/>
                        <a:pt x="2459" y="1293"/>
                        <a:pt x="3670" y="768"/>
                      </a:cubicBezTo>
                      <a:lnTo>
                        <a:pt x="29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44"/>
                <p:cNvSpPr/>
                <p:nvPr/>
              </p:nvSpPr>
              <p:spPr>
                <a:xfrm>
                  <a:off x="3658625" y="1600750"/>
                  <a:ext cx="66725" cy="51725"/>
                </a:xfrm>
                <a:custGeom>
                  <a:avLst/>
                  <a:gdLst/>
                  <a:ahLst/>
                  <a:cxnLst/>
                  <a:rect l="l" t="t" r="r" b="b"/>
                  <a:pathLst>
                    <a:path w="2669" h="2069" extrusionOk="0">
                      <a:moveTo>
                        <a:pt x="1601" y="1"/>
                      </a:moveTo>
                      <a:lnTo>
                        <a:pt x="0" y="1001"/>
                      </a:lnTo>
                      <a:lnTo>
                        <a:pt x="1034" y="2069"/>
                      </a:lnTo>
                      <a:cubicBezTo>
                        <a:pt x="1601" y="1735"/>
                        <a:pt x="2135" y="1435"/>
                        <a:pt x="2669" y="1135"/>
                      </a:cubicBezTo>
                      <a:lnTo>
                        <a:pt x="16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44"/>
                <p:cNvSpPr/>
                <p:nvPr/>
              </p:nvSpPr>
              <p:spPr>
                <a:xfrm>
                  <a:off x="3706150" y="1570725"/>
                  <a:ext cx="67575" cy="53400"/>
                </a:xfrm>
                <a:custGeom>
                  <a:avLst/>
                  <a:gdLst/>
                  <a:ahLst/>
                  <a:cxnLst/>
                  <a:rect l="l" t="t" r="r" b="b"/>
                  <a:pathLst>
                    <a:path w="2703" h="2136" extrusionOk="0">
                      <a:moveTo>
                        <a:pt x="1602" y="1"/>
                      </a:moveTo>
                      <a:cubicBezTo>
                        <a:pt x="1068" y="334"/>
                        <a:pt x="534" y="668"/>
                        <a:pt x="1" y="1002"/>
                      </a:cubicBezTo>
                      <a:lnTo>
                        <a:pt x="1068" y="2136"/>
                      </a:lnTo>
                      <a:cubicBezTo>
                        <a:pt x="1668" y="1802"/>
                        <a:pt x="2202" y="1469"/>
                        <a:pt x="2702" y="1168"/>
                      </a:cubicBezTo>
                      <a:lnTo>
                        <a:pt x="16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44"/>
                <p:cNvSpPr/>
                <p:nvPr/>
              </p:nvSpPr>
              <p:spPr>
                <a:xfrm>
                  <a:off x="3225800" y="1841750"/>
                  <a:ext cx="1165875" cy="183550"/>
                </a:xfrm>
                <a:custGeom>
                  <a:avLst/>
                  <a:gdLst/>
                  <a:ahLst/>
                  <a:cxnLst/>
                  <a:rect l="l" t="t" r="r" b="b"/>
                  <a:pathLst>
                    <a:path w="46635" h="7342" extrusionOk="0">
                      <a:moveTo>
                        <a:pt x="45066" y="1"/>
                      </a:moveTo>
                      <a:cubicBezTo>
                        <a:pt x="43896" y="1273"/>
                        <a:pt x="41078" y="2544"/>
                        <a:pt x="37942" y="2544"/>
                      </a:cubicBezTo>
                      <a:cubicBezTo>
                        <a:pt x="36965" y="2544"/>
                        <a:pt x="35957" y="2421"/>
                        <a:pt x="34959" y="2136"/>
                      </a:cubicBezTo>
                      <a:cubicBezTo>
                        <a:pt x="34154" y="1917"/>
                        <a:pt x="33094" y="1824"/>
                        <a:pt x="31867" y="1824"/>
                      </a:cubicBezTo>
                      <a:cubicBezTo>
                        <a:pt x="27859" y="1824"/>
                        <a:pt x="22067" y="2812"/>
                        <a:pt x="17547" y="3603"/>
                      </a:cubicBezTo>
                      <a:cubicBezTo>
                        <a:pt x="16212" y="3837"/>
                        <a:pt x="14945" y="4071"/>
                        <a:pt x="13877" y="4204"/>
                      </a:cubicBezTo>
                      <a:cubicBezTo>
                        <a:pt x="13210" y="4304"/>
                        <a:pt x="12543" y="4371"/>
                        <a:pt x="11909" y="4371"/>
                      </a:cubicBezTo>
                      <a:cubicBezTo>
                        <a:pt x="7106" y="4371"/>
                        <a:pt x="1335" y="2269"/>
                        <a:pt x="1" y="1769"/>
                      </a:cubicBezTo>
                      <a:lnTo>
                        <a:pt x="1" y="1769"/>
                      </a:lnTo>
                      <a:cubicBezTo>
                        <a:pt x="301" y="3403"/>
                        <a:pt x="668" y="3503"/>
                        <a:pt x="668" y="3503"/>
                      </a:cubicBezTo>
                      <a:lnTo>
                        <a:pt x="668" y="3670"/>
                      </a:lnTo>
                      <a:cubicBezTo>
                        <a:pt x="3737" y="5071"/>
                        <a:pt x="8107" y="6472"/>
                        <a:pt x="10475" y="6839"/>
                      </a:cubicBezTo>
                      <a:cubicBezTo>
                        <a:pt x="13661" y="7298"/>
                        <a:pt x="18356" y="7342"/>
                        <a:pt x="20029" y="7342"/>
                      </a:cubicBezTo>
                      <a:cubicBezTo>
                        <a:pt x="20423" y="7342"/>
                        <a:pt x="20649" y="7340"/>
                        <a:pt x="20649" y="7340"/>
                      </a:cubicBezTo>
                      <a:cubicBezTo>
                        <a:pt x="22595" y="6394"/>
                        <a:pt x="24263" y="6079"/>
                        <a:pt x="25622" y="6079"/>
                      </a:cubicBezTo>
                      <a:cubicBezTo>
                        <a:pt x="28340" y="6079"/>
                        <a:pt x="29822" y="7340"/>
                        <a:pt x="29822" y="7340"/>
                      </a:cubicBezTo>
                      <a:lnTo>
                        <a:pt x="38261" y="7340"/>
                      </a:lnTo>
                      <a:cubicBezTo>
                        <a:pt x="38261" y="7340"/>
                        <a:pt x="43632" y="7340"/>
                        <a:pt x="45133" y="6539"/>
                      </a:cubicBezTo>
                      <a:cubicBezTo>
                        <a:pt x="46634" y="5738"/>
                        <a:pt x="46367" y="4004"/>
                        <a:pt x="45767" y="2436"/>
                      </a:cubicBezTo>
                      <a:cubicBezTo>
                        <a:pt x="45467" y="1635"/>
                        <a:pt x="45233" y="835"/>
                        <a:pt x="45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44"/>
                <p:cNvSpPr/>
                <p:nvPr/>
              </p:nvSpPr>
              <p:spPr>
                <a:xfrm>
                  <a:off x="3224150" y="1555175"/>
                  <a:ext cx="1126650" cy="386900"/>
                </a:xfrm>
                <a:custGeom>
                  <a:avLst/>
                  <a:gdLst/>
                  <a:ahLst/>
                  <a:cxnLst/>
                  <a:rect l="l" t="t" r="r" b="b"/>
                  <a:pathLst>
                    <a:path w="45066" h="15476" extrusionOk="0">
                      <a:moveTo>
                        <a:pt x="40733" y="1"/>
                      </a:moveTo>
                      <a:cubicBezTo>
                        <a:pt x="38409" y="1"/>
                        <a:pt x="37875" y="3725"/>
                        <a:pt x="36393" y="4526"/>
                      </a:cubicBezTo>
                      <a:cubicBezTo>
                        <a:pt x="36212" y="4624"/>
                        <a:pt x="35993" y="4668"/>
                        <a:pt x="35746" y="4668"/>
                      </a:cubicBezTo>
                      <a:cubicBezTo>
                        <a:pt x="33986" y="4668"/>
                        <a:pt x="30799" y="2434"/>
                        <a:pt x="29921" y="1790"/>
                      </a:cubicBezTo>
                      <a:lnTo>
                        <a:pt x="29788" y="1890"/>
                      </a:lnTo>
                      <a:cubicBezTo>
                        <a:pt x="29788" y="1863"/>
                        <a:pt x="27978" y="49"/>
                        <a:pt x="26188" y="49"/>
                      </a:cubicBezTo>
                      <a:cubicBezTo>
                        <a:pt x="25790" y="49"/>
                        <a:pt x="25394" y="138"/>
                        <a:pt x="25018" y="356"/>
                      </a:cubicBezTo>
                      <a:cubicBezTo>
                        <a:pt x="24751" y="523"/>
                        <a:pt x="24284" y="790"/>
                        <a:pt x="23717" y="1123"/>
                      </a:cubicBezTo>
                      <a:lnTo>
                        <a:pt x="22516" y="1857"/>
                      </a:lnTo>
                      <a:lnTo>
                        <a:pt x="23584" y="2991"/>
                      </a:lnTo>
                      <a:lnTo>
                        <a:pt x="23317" y="3225"/>
                      </a:lnTo>
                      <a:lnTo>
                        <a:pt x="22216" y="2057"/>
                      </a:lnTo>
                      <a:cubicBezTo>
                        <a:pt x="21649" y="2357"/>
                        <a:pt x="21115" y="2691"/>
                        <a:pt x="20581" y="3025"/>
                      </a:cubicBezTo>
                      <a:lnTo>
                        <a:pt x="21349" y="3858"/>
                      </a:lnTo>
                      <a:lnTo>
                        <a:pt x="21115" y="4092"/>
                      </a:lnTo>
                      <a:lnTo>
                        <a:pt x="20281" y="3225"/>
                      </a:lnTo>
                      <a:cubicBezTo>
                        <a:pt x="19714" y="3525"/>
                        <a:pt x="19180" y="3858"/>
                        <a:pt x="18613" y="4159"/>
                      </a:cubicBezTo>
                      <a:lnTo>
                        <a:pt x="19114" y="4692"/>
                      </a:lnTo>
                      <a:lnTo>
                        <a:pt x="18880" y="4926"/>
                      </a:lnTo>
                      <a:lnTo>
                        <a:pt x="18313" y="4325"/>
                      </a:lnTo>
                      <a:cubicBezTo>
                        <a:pt x="17746" y="4659"/>
                        <a:pt x="17179" y="4959"/>
                        <a:pt x="16612" y="5226"/>
                      </a:cubicBezTo>
                      <a:lnTo>
                        <a:pt x="16912" y="5526"/>
                      </a:lnTo>
                      <a:lnTo>
                        <a:pt x="16679" y="5760"/>
                      </a:lnTo>
                      <a:lnTo>
                        <a:pt x="16312" y="5393"/>
                      </a:lnTo>
                      <a:cubicBezTo>
                        <a:pt x="15711" y="5693"/>
                        <a:pt x="15111" y="5993"/>
                        <a:pt x="14544" y="6227"/>
                      </a:cubicBezTo>
                      <a:lnTo>
                        <a:pt x="14711" y="6360"/>
                      </a:lnTo>
                      <a:lnTo>
                        <a:pt x="14444" y="6594"/>
                      </a:lnTo>
                      <a:lnTo>
                        <a:pt x="14244" y="6360"/>
                      </a:lnTo>
                      <a:cubicBezTo>
                        <a:pt x="12876" y="6961"/>
                        <a:pt x="11742" y="7294"/>
                        <a:pt x="10975" y="7294"/>
                      </a:cubicBezTo>
                      <a:cubicBezTo>
                        <a:pt x="10929" y="7298"/>
                        <a:pt x="10885" y="7300"/>
                        <a:pt x="10841" y="7300"/>
                      </a:cubicBezTo>
                      <a:cubicBezTo>
                        <a:pt x="10527" y="7300"/>
                        <a:pt x="10241" y="7195"/>
                        <a:pt x="10007" y="6961"/>
                      </a:cubicBezTo>
                      <a:lnTo>
                        <a:pt x="10141" y="6861"/>
                      </a:lnTo>
                      <a:lnTo>
                        <a:pt x="10141" y="6861"/>
                      </a:lnTo>
                      <a:cubicBezTo>
                        <a:pt x="8161" y="7638"/>
                        <a:pt x="6048" y="8033"/>
                        <a:pt x="3931" y="8033"/>
                      </a:cubicBezTo>
                      <a:cubicBezTo>
                        <a:pt x="3052" y="8033"/>
                        <a:pt x="2172" y="7965"/>
                        <a:pt x="1301" y="7828"/>
                      </a:cubicBezTo>
                      <a:cubicBezTo>
                        <a:pt x="1164" y="7807"/>
                        <a:pt x="1023" y="7796"/>
                        <a:pt x="882" y="7796"/>
                      </a:cubicBezTo>
                      <a:cubicBezTo>
                        <a:pt x="578" y="7796"/>
                        <a:pt x="274" y="7847"/>
                        <a:pt x="0" y="7961"/>
                      </a:cubicBezTo>
                      <a:cubicBezTo>
                        <a:pt x="1334" y="9096"/>
                        <a:pt x="2936" y="9796"/>
                        <a:pt x="4670" y="10063"/>
                      </a:cubicBezTo>
                      <a:cubicBezTo>
                        <a:pt x="8073" y="10597"/>
                        <a:pt x="10508" y="12531"/>
                        <a:pt x="11508" y="15467"/>
                      </a:cubicBezTo>
                      <a:lnTo>
                        <a:pt x="11475" y="15467"/>
                      </a:lnTo>
                      <a:cubicBezTo>
                        <a:pt x="11617" y="15473"/>
                        <a:pt x="11759" y="15475"/>
                        <a:pt x="11900" y="15475"/>
                      </a:cubicBezTo>
                      <a:cubicBezTo>
                        <a:pt x="12559" y="15475"/>
                        <a:pt x="13218" y="15416"/>
                        <a:pt x="13877" y="15333"/>
                      </a:cubicBezTo>
                      <a:cubicBezTo>
                        <a:pt x="14944" y="15167"/>
                        <a:pt x="16212" y="14966"/>
                        <a:pt x="17546" y="14733"/>
                      </a:cubicBezTo>
                      <a:cubicBezTo>
                        <a:pt x="22079" y="13943"/>
                        <a:pt x="27876" y="12940"/>
                        <a:pt x="31923" y="12940"/>
                      </a:cubicBezTo>
                      <a:cubicBezTo>
                        <a:pt x="33177" y="12940"/>
                        <a:pt x="34263" y="13036"/>
                        <a:pt x="35092" y="13265"/>
                      </a:cubicBezTo>
                      <a:cubicBezTo>
                        <a:pt x="36067" y="13538"/>
                        <a:pt x="37048" y="13656"/>
                        <a:pt x="37996" y="13656"/>
                      </a:cubicBezTo>
                      <a:cubicBezTo>
                        <a:pt x="41102" y="13656"/>
                        <a:pt x="43859" y="12390"/>
                        <a:pt x="44932" y="11164"/>
                      </a:cubicBezTo>
                      <a:lnTo>
                        <a:pt x="45066" y="11264"/>
                      </a:lnTo>
                      <a:cubicBezTo>
                        <a:pt x="44465" y="8829"/>
                        <a:pt x="43831" y="5426"/>
                        <a:pt x="43565" y="3358"/>
                      </a:cubicBezTo>
                      <a:cubicBezTo>
                        <a:pt x="43131" y="256"/>
                        <a:pt x="41697" y="189"/>
                        <a:pt x="41697" y="189"/>
                      </a:cubicBezTo>
                      <a:cubicBezTo>
                        <a:pt x="41344" y="59"/>
                        <a:pt x="41024" y="1"/>
                        <a:pt x="40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7" name="Google Shape;947;p44"/>
              <p:cNvSpPr/>
              <p:nvPr/>
            </p:nvSpPr>
            <p:spPr>
              <a:xfrm>
                <a:off x="3157425" y="1796725"/>
                <a:ext cx="72575" cy="130950"/>
              </a:xfrm>
              <a:custGeom>
                <a:avLst/>
                <a:gdLst/>
                <a:ahLst/>
                <a:cxnLst/>
                <a:rect l="l" t="t" r="r" b="b"/>
                <a:pathLst>
                  <a:path w="2903" h="5238" extrusionOk="0">
                    <a:moveTo>
                      <a:pt x="668" y="1"/>
                    </a:moveTo>
                    <a:cubicBezTo>
                      <a:pt x="234" y="935"/>
                      <a:pt x="1" y="1935"/>
                      <a:pt x="1" y="2969"/>
                    </a:cubicBezTo>
                    <a:cubicBezTo>
                      <a:pt x="1" y="3570"/>
                      <a:pt x="1201" y="4404"/>
                      <a:pt x="2903" y="5238"/>
                    </a:cubicBezTo>
                    <a:cubicBezTo>
                      <a:pt x="2636" y="4637"/>
                      <a:pt x="2436" y="4003"/>
                      <a:pt x="2369" y="3336"/>
                    </a:cubicBezTo>
                    <a:cubicBezTo>
                      <a:pt x="2169" y="2069"/>
                      <a:pt x="1568" y="90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48" name="Google Shape;948;p44"/>
          <p:cNvGrpSpPr/>
          <p:nvPr/>
        </p:nvGrpSpPr>
        <p:grpSpPr>
          <a:xfrm>
            <a:off x="77432" y="190703"/>
            <a:ext cx="1180303" cy="975206"/>
            <a:chOff x="508692" y="536283"/>
            <a:chExt cx="1108683" cy="916030"/>
          </a:xfrm>
        </p:grpSpPr>
        <p:grpSp>
          <p:nvGrpSpPr>
            <p:cNvPr id="949" name="Google Shape;949;p44"/>
            <p:cNvGrpSpPr/>
            <p:nvPr/>
          </p:nvGrpSpPr>
          <p:grpSpPr>
            <a:xfrm>
              <a:off x="508692" y="536283"/>
              <a:ext cx="1108683" cy="916030"/>
              <a:chOff x="3371750" y="3533800"/>
              <a:chExt cx="713025" cy="589125"/>
            </a:xfrm>
          </p:grpSpPr>
          <p:sp>
            <p:nvSpPr>
              <p:cNvPr id="950" name="Google Shape;950;p44"/>
              <p:cNvSpPr/>
              <p:nvPr/>
            </p:nvSpPr>
            <p:spPr>
              <a:xfrm>
                <a:off x="3617750" y="3533800"/>
                <a:ext cx="467025" cy="487875"/>
              </a:xfrm>
              <a:custGeom>
                <a:avLst/>
                <a:gdLst/>
                <a:ahLst/>
                <a:cxnLst/>
                <a:rect l="l" t="t" r="r" b="b"/>
                <a:pathLst>
                  <a:path w="18681" h="19515" extrusionOk="0">
                    <a:moveTo>
                      <a:pt x="2636" y="735"/>
                    </a:moveTo>
                    <a:cubicBezTo>
                      <a:pt x="2869" y="868"/>
                      <a:pt x="3103" y="1001"/>
                      <a:pt x="3336" y="1135"/>
                    </a:cubicBezTo>
                    <a:lnTo>
                      <a:pt x="3203" y="1335"/>
                    </a:lnTo>
                    <a:lnTo>
                      <a:pt x="2536" y="901"/>
                    </a:lnTo>
                    <a:lnTo>
                      <a:pt x="2636" y="735"/>
                    </a:lnTo>
                    <a:close/>
                    <a:moveTo>
                      <a:pt x="4004" y="1602"/>
                    </a:moveTo>
                    <a:cubicBezTo>
                      <a:pt x="4237" y="1735"/>
                      <a:pt x="4437" y="1902"/>
                      <a:pt x="4671" y="2069"/>
                    </a:cubicBezTo>
                    <a:lnTo>
                      <a:pt x="4537" y="2236"/>
                    </a:lnTo>
                    <a:cubicBezTo>
                      <a:pt x="4304" y="2069"/>
                      <a:pt x="4104" y="1935"/>
                      <a:pt x="3870" y="1769"/>
                    </a:cubicBezTo>
                    <a:lnTo>
                      <a:pt x="4004" y="1602"/>
                    </a:lnTo>
                    <a:close/>
                    <a:moveTo>
                      <a:pt x="5304" y="2569"/>
                    </a:moveTo>
                    <a:cubicBezTo>
                      <a:pt x="5505" y="2736"/>
                      <a:pt x="5705" y="2903"/>
                      <a:pt x="5905" y="3103"/>
                    </a:cubicBezTo>
                    <a:lnTo>
                      <a:pt x="5771" y="3236"/>
                    </a:lnTo>
                    <a:cubicBezTo>
                      <a:pt x="5571" y="3070"/>
                      <a:pt x="5371" y="2903"/>
                      <a:pt x="5171" y="2736"/>
                    </a:cubicBezTo>
                    <a:lnTo>
                      <a:pt x="5304" y="2569"/>
                    </a:lnTo>
                    <a:close/>
                    <a:moveTo>
                      <a:pt x="6505" y="3637"/>
                    </a:moveTo>
                    <a:cubicBezTo>
                      <a:pt x="6705" y="3837"/>
                      <a:pt x="6906" y="4004"/>
                      <a:pt x="7106" y="4204"/>
                    </a:cubicBezTo>
                    <a:lnTo>
                      <a:pt x="6939" y="4337"/>
                    </a:lnTo>
                    <a:cubicBezTo>
                      <a:pt x="6772" y="4170"/>
                      <a:pt x="6572" y="3970"/>
                      <a:pt x="6372" y="3803"/>
                    </a:cubicBezTo>
                    <a:lnTo>
                      <a:pt x="6505" y="3637"/>
                    </a:lnTo>
                    <a:close/>
                    <a:moveTo>
                      <a:pt x="7639" y="4804"/>
                    </a:moveTo>
                    <a:cubicBezTo>
                      <a:pt x="7840" y="5004"/>
                      <a:pt x="8006" y="5204"/>
                      <a:pt x="8173" y="5405"/>
                    </a:cubicBezTo>
                    <a:lnTo>
                      <a:pt x="8040" y="5538"/>
                    </a:lnTo>
                    <a:cubicBezTo>
                      <a:pt x="7840" y="5338"/>
                      <a:pt x="7673" y="5104"/>
                      <a:pt x="7506" y="4938"/>
                    </a:cubicBezTo>
                    <a:lnTo>
                      <a:pt x="7639" y="4804"/>
                    </a:lnTo>
                    <a:close/>
                    <a:moveTo>
                      <a:pt x="8707" y="6005"/>
                    </a:moveTo>
                    <a:cubicBezTo>
                      <a:pt x="8874" y="6239"/>
                      <a:pt x="9040" y="6439"/>
                      <a:pt x="9174" y="6672"/>
                    </a:cubicBezTo>
                    <a:lnTo>
                      <a:pt x="9007" y="6772"/>
                    </a:lnTo>
                    <a:cubicBezTo>
                      <a:pt x="8874" y="6572"/>
                      <a:pt x="8707" y="6372"/>
                      <a:pt x="8540" y="6138"/>
                    </a:cubicBezTo>
                    <a:lnTo>
                      <a:pt x="8707" y="6005"/>
                    </a:lnTo>
                    <a:close/>
                    <a:moveTo>
                      <a:pt x="9674" y="7339"/>
                    </a:moveTo>
                    <a:cubicBezTo>
                      <a:pt x="9808" y="7573"/>
                      <a:pt x="9974" y="7773"/>
                      <a:pt x="10108" y="8006"/>
                    </a:cubicBezTo>
                    <a:lnTo>
                      <a:pt x="9908" y="8107"/>
                    </a:lnTo>
                    <a:cubicBezTo>
                      <a:pt x="9774" y="7906"/>
                      <a:pt x="9608" y="7673"/>
                      <a:pt x="9507" y="7439"/>
                    </a:cubicBezTo>
                    <a:lnTo>
                      <a:pt x="9674" y="7339"/>
                    </a:lnTo>
                    <a:close/>
                    <a:moveTo>
                      <a:pt x="10508" y="8707"/>
                    </a:moveTo>
                    <a:cubicBezTo>
                      <a:pt x="10642" y="8940"/>
                      <a:pt x="10775" y="9174"/>
                      <a:pt x="10875" y="9407"/>
                    </a:cubicBezTo>
                    <a:lnTo>
                      <a:pt x="10708" y="9508"/>
                    </a:lnTo>
                    <a:cubicBezTo>
                      <a:pt x="10575" y="9274"/>
                      <a:pt x="10441" y="9041"/>
                      <a:pt x="10308" y="8807"/>
                    </a:cubicBezTo>
                    <a:lnTo>
                      <a:pt x="10508" y="8707"/>
                    </a:lnTo>
                    <a:close/>
                    <a:moveTo>
                      <a:pt x="11242" y="10141"/>
                    </a:moveTo>
                    <a:cubicBezTo>
                      <a:pt x="11375" y="10375"/>
                      <a:pt x="11476" y="10642"/>
                      <a:pt x="11609" y="10875"/>
                    </a:cubicBezTo>
                    <a:lnTo>
                      <a:pt x="11409" y="10942"/>
                    </a:lnTo>
                    <a:cubicBezTo>
                      <a:pt x="11309" y="10708"/>
                      <a:pt x="11175" y="10475"/>
                      <a:pt x="11075" y="10241"/>
                    </a:cubicBezTo>
                    <a:lnTo>
                      <a:pt x="11242" y="10141"/>
                    </a:lnTo>
                    <a:close/>
                    <a:moveTo>
                      <a:pt x="11909" y="11609"/>
                    </a:moveTo>
                    <a:cubicBezTo>
                      <a:pt x="12009" y="11876"/>
                      <a:pt x="12109" y="12109"/>
                      <a:pt x="12209" y="12376"/>
                    </a:cubicBezTo>
                    <a:lnTo>
                      <a:pt x="12009" y="12443"/>
                    </a:lnTo>
                    <a:cubicBezTo>
                      <a:pt x="11909" y="12209"/>
                      <a:pt x="11809" y="11943"/>
                      <a:pt x="11709" y="11709"/>
                    </a:cubicBezTo>
                    <a:lnTo>
                      <a:pt x="11909" y="11609"/>
                    </a:lnTo>
                    <a:close/>
                    <a:moveTo>
                      <a:pt x="12476" y="13143"/>
                    </a:moveTo>
                    <a:cubicBezTo>
                      <a:pt x="12543" y="13410"/>
                      <a:pt x="12643" y="13677"/>
                      <a:pt x="12710" y="13911"/>
                    </a:cubicBezTo>
                    <a:lnTo>
                      <a:pt x="12510" y="13977"/>
                    </a:lnTo>
                    <a:cubicBezTo>
                      <a:pt x="12443" y="13711"/>
                      <a:pt x="12343" y="13477"/>
                      <a:pt x="12276" y="13210"/>
                    </a:cubicBezTo>
                    <a:lnTo>
                      <a:pt x="12476" y="13143"/>
                    </a:lnTo>
                    <a:close/>
                    <a:moveTo>
                      <a:pt x="12943" y="14711"/>
                    </a:moveTo>
                    <a:cubicBezTo>
                      <a:pt x="13010" y="14978"/>
                      <a:pt x="13077" y="15212"/>
                      <a:pt x="13110" y="15478"/>
                    </a:cubicBezTo>
                    <a:lnTo>
                      <a:pt x="12910" y="15545"/>
                    </a:lnTo>
                    <a:cubicBezTo>
                      <a:pt x="12843" y="15278"/>
                      <a:pt x="12810" y="15011"/>
                      <a:pt x="12710" y="14778"/>
                    </a:cubicBezTo>
                    <a:lnTo>
                      <a:pt x="12710" y="14745"/>
                    </a:lnTo>
                    <a:lnTo>
                      <a:pt x="12943" y="14711"/>
                    </a:lnTo>
                    <a:close/>
                    <a:moveTo>
                      <a:pt x="13310" y="16279"/>
                    </a:moveTo>
                    <a:cubicBezTo>
                      <a:pt x="13344" y="16546"/>
                      <a:pt x="13410" y="16813"/>
                      <a:pt x="13444" y="17080"/>
                    </a:cubicBezTo>
                    <a:lnTo>
                      <a:pt x="13243" y="17113"/>
                    </a:lnTo>
                    <a:cubicBezTo>
                      <a:pt x="13210" y="16846"/>
                      <a:pt x="13143" y="16579"/>
                      <a:pt x="13077" y="16312"/>
                    </a:cubicBezTo>
                    <a:lnTo>
                      <a:pt x="13310" y="16279"/>
                    </a:lnTo>
                    <a:close/>
                    <a:moveTo>
                      <a:pt x="3703" y="1"/>
                    </a:moveTo>
                    <a:cubicBezTo>
                      <a:pt x="3036" y="1"/>
                      <a:pt x="2369" y="67"/>
                      <a:pt x="1702" y="167"/>
                    </a:cubicBezTo>
                    <a:lnTo>
                      <a:pt x="1935" y="301"/>
                    </a:lnTo>
                    <a:lnTo>
                      <a:pt x="1835" y="501"/>
                    </a:lnTo>
                    <a:lnTo>
                      <a:pt x="1468" y="301"/>
                    </a:lnTo>
                    <a:lnTo>
                      <a:pt x="1535" y="201"/>
                    </a:lnTo>
                    <a:lnTo>
                      <a:pt x="1535" y="201"/>
                    </a:lnTo>
                    <a:cubicBezTo>
                      <a:pt x="1001" y="301"/>
                      <a:pt x="501" y="434"/>
                      <a:pt x="1" y="601"/>
                    </a:cubicBezTo>
                    <a:cubicBezTo>
                      <a:pt x="10375" y="5538"/>
                      <a:pt x="12276" y="15345"/>
                      <a:pt x="12610" y="19515"/>
                    </a:cubicBezTo>
                    <a:cubicBezTo>
                      <a:pt x="12910" y="19148"/>
                      <a:pt x="13243" y="18747"/>
                      <a:pt x="13510" y="18314"/>
                    </a:cubicBezTo>
                    <a:lnTo>
                      <a:pt x="13410" y="18314"/>
                    </a:lnTo>
                    <a:cubicBezTo>
                      <a:pt x="13410" y="18180"/>
                      <a:pt x="13377" y="18047"/>
                      <a:pt x="13344" y="17914"/>
                    </a:cubicBezTo>
                    <a:lnTo>
                      <a:pt x="13577" y="17880"/>
                    </a:lnTo>
                    <a:lnTo>
                      <a:pt x="13610" y="18180"/>
                    </a:lnTo>
                    <a:cubicBezTo>
                      <a:pt x="18681" y="10341"/>
                      <a:pt x="13043" y="1"/>
                      <a:pt x="370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44"/>
              <p:cNvSpPr/>
              <p:nvPr/>
            </p:nvSpPr>
            <p:spPr>
              <a:xfrm>
                <a:off x="3371750" y="3559650"/>
                <a:ext cx="541250" cy="563275"/>
              </a:xfrm>
              <a:custGeom>
                <a:avLst/>
                <a:gdLst/>
                <a:ahLst/>
                <a:cxnLst/>
                <a:rect l="l" t="t" r="r" b="b"/>
                <a:pathLst>
                  <a:path w="21650" h="22531" extrusionOk="0">
                    <a:moveTo>
                      <a:pt x="8740" y="1001"/>
                    </a:moveTo>
                    <a:cubicBezTo>
                      <a:pt x="8973" y="1135"/>
                      <a:pt x="9240" y="1268"/>
                      <a:pt x="9474" y="1368"/>
                    </a:cubicBezTo>
                    <a:lnTo>
                      <a:pt x="9407" y="1569"/>
                    </a:lnTo>
                    <a:cubicBezTo>
                      <a:pt x="9140" y="1435"/>
                      <a:pt x="8907" y="1335"/>
                      <a:pt x="8640" y="1202"/>
                    </a:cubicBezTo>
                    <a:lnTo>
                      <a:pt x="8740" y="1001"/>
                    </a:lnTo>
                    <a:close/>
                    <a:moveTo>
                      <a:pt x="10241" y="1769"/>
                    </a:moveTo>
                    <a:cubicBezTo>
                      <a:pt x="10474" y="1902"/>
                      <a:pt x="10741" y="2036"/>
                      <a:pt x="10975" y="2169"/>
                    </a:cubicBezTo>
                    <a:lnTo>
                      <a:pt x="10841" y="2369"/>
                    </a:lnTo>
                    <a:cubicBezTo>
                      <a:pt x="10608" y="2202"/>
                      <a:pt x="10374" y="2069"/>
                      <a:pt x="10141" y="1935"/>
                    </a:cubicBezTo>
                    <a:lnTo>
                      <a:pt x="10241" y="1769"/>
                    </a:lnTo>
                    <a:close/>
                    <a:moveTo>
                      <a:pt x="11675" y="2636"/>
                    </a:moveTo>
                    <a:cubicBezTo>
                      <a:pt x="11909" y="2769"/>
                      <a:pt x="12142" y="2936"/>
                      <a:pt x="12376" y="3103"/>
                    </a:cubicBezTo>
                    <a:lnTo>
                      <a:pt x="12242" y="3270"/>
                    </a:lnTo>
                    <a:cubicBezTo>
                      <a:pt x="12009" y="3103"/>
                      <a:pt x="11809" y="2970"/>
                      <a:pt x="11575" y="2803"/>
                    </a:cubicBezTo>
                    <a:lnTo>
                      <a:pt x="11675" y="2636"/>
                    </a:lnTo>
                    <a:close/>
                    <a:moveTo>
                      <a:pt x="13043" y="3603"/>
                    </a:moveTo>
                    <a:cubicBezTo>
                      <a:pt x="13243" y="3770"/>
                      <a:pt x="13477" y="3970"/>
                      <a:pt x="13677" y="4137"/>
                    </a:cubicBezTo>
                    <a:lnTo>
                      <a:pt x="13543" y="4304"/>
                    </a:lnTo>
                    <a:cubicBezTo>
                      <a:pt x="13343" y="4104"/>
                      <a:pt x="13143" y="3937"/>
                      <a:pt x="12910" y="3770"/>
                    </a:cubicBezTo>
                    <a:lnTo>
                      <a:pt x="13043" y="3603"/>
                    </a:lnTo>
                    <a:close/>
                    <a:moveTo>
                      <a:pt x="14311" y="4704"/>
                    </a:moveTo>
                    <a:cubicBezTo>
                      <a:pt x="14511" y="4904"/>
                      <a:pt x="14711" y="5104"/>
                      <a:pt x="14911" y="5271"/>
                    </a:cubicBezTo>
                    <a:lnTo>
                      <a:pt x="14744" y="5438"/>
                    </a:lnTo>
                    <a:cubicBezTo>
                      <a:pt x="14577" y="5238"/>
                      <a:pt x="14377" y="5038"/>
                      <a:pt x="14177" y="4838"/>
                    </a:cubicBezTo>
                    <a:lnTo>
                      <a:pt x="14311" y="4704"/>
                    </a:lnTo>
                    <a:close/>
                    <a:moveTo>
                      <a:pt x="15511" y="5905"/>
                    </a:moveTo>
                    <a:cubicBezTo>
                      <a:pt x="15678" y="6105"/>
                      <a:pt x="15878" y="6305"/>
                      <a:pt x="16045" y="6539"/>
                    </a:cubicBezTo>
                    <a:lnTo>
                      <a:pt x="15878" y="6672"/>
                    </a:lnTo>
                    <a:cubicBezTo>
                      <a:pt x="15712" y="6472"/>
                      <a:pt x="15545" y="6239"/>
                      <a:pt x="15345" y="6038"/>
                    </a:cubicBezTo>
                    <a:lnTo>
                      <a:pt x="15511" y="5905"/>
                    </a:lnTo>
                    <a:close/>
                    <a:moveTo>
                      <a:pt x="16579" y="7206"/>
                    </a:moveTo>
                    <a:cubicBezTo>
                      <a:pt x="16746" y="7439"/>
                      <a:pt x="16912" y="7640"/>
                      <a:pt x="17046" y="7873"/>
                    </a:cubicBezTo>
                    <a:lnTo>
                      <a:pt x="16879" y="8007"/>
                    </a:lnTo>
                    <a:cubicBezTo>
                      <a:pt x="16712" y="7773"/>
                      <a:pt x="16579" y="7540"/>
                      <a:pt x="16412" y="7339"/>
                    </a:cubicBezTo>
                    <a:lnTo>
                      <a:pt x="16579" y="7206"/>
                    </a:lnTo>
                    <a:close/>
                    <a:moveTo>
                      <a:pt x="17479" y="8607"/>
                    </a:moveTo>
                    <a:cubicBezTo>
                      <a:pt x="17613" y="8840"/>
                      <a:pt x="17746" y="9074"/>
                      <a:pt x="17880" y="9307"/>
                    </a:cubicBezTo>
                    <a:lnTo>
                      <a:pt x="17713" y="9408"/>
                    </a:lnTo>
                    <a:cubicBezTo>
                      <a:pt x="17580" y="9174"/>
                      <a:pt x="17446" y="8941"/>
                      <a:pt x="17313" y="8707"/>
                    </a:cubicBezTo>
                    <a:lnTo>
                      <a:pt x="17479" y="8607"/>
                    </a:lnTo>
                    <a:close/>
                    <a:moveTo>
                      <a:pt x="18313" y="10075"/>
                    </a:moveTo>
                    <a:cubicBezTo>
                      <a:pt x="18447" y="10308"/>
                      <a:pt x="18580" y="10575"/>
                      <a:pt x="18680" y="10809"/>
                    </a:cubicBezTo>
                    <a:lnTo>
                      <a:pt x="18480" y="10909"/>
                    </a:lnTo>
                    <a:cubicBezTo>
                      <a:pt x="18380" y="10642"/>
                      <a:pt x="18247" y="10408"/>
                      <a:pt x="18113" y="10141"/>
                    </a:cubicBezTo>
                    <a:lnTo>
                      <a:pt x="18313" y="10075"/>
                    </a:lnTo>
                    <a:close/>
                    <a:moveTo>
                      <a:pt x="19014" y="11576"/>
                    </a:moveTo>
                    <a:cubicBezTo>
                      <a:pt x="19114" y="11843"/>
                      <a:pt x="19214" y="12109"/>
                      <a:pt x="19314" y="12376"/>
                    </a:cubicBezTo>
                    <a:lnTo>
                      <a:pt x="19114" y="12443"/>
                    </a:lnTo>
                    <a:cubicBezTo>
                      <a:pt x="19047" y="12176"/>
                      <a:pt x="18914" y="11909"/>
                      <a:pt x="18814" y="11676"/>
                    </a:cubicBezTo>
                    <a:lnTo>
                      <a:pt x="19014" y="11576"/>
                    </a:lnTo>
                    <a:close/>
                    <a:moveTo>
                      <a:pt x="19581" y="13177"/>
                    </a:moveTo>
                    <a:cubicBezTo>
                      <a:pt x="19681" y="13444"/>
                      <a:pt x="19781" y="13711"/>
                      <a:pt x="19848" y="13977"/>
                    </a:cubicBezTo>
                    <a:lnTo>
                      <a:pt x="19648" y="14011"/>
                    </a:lnTo>
                    <a:cubicBezTo>
                      <a:pt x="19581" y="13744"/>
                      <a:pt x="19481" y="13510"/>
                      <a:pt x="19414" y="13210"/>
                    </a:cubicBezTo>
                    <a:lnTo>
                      <a:pt x="19581" y="13177"/>
                    </a:lnTo>
                    <a:close/>
                    <a:moveTo>
                      <a:pt x="20048" y="14778"/>
                    </a:moveTo>
                    <a:cubicBezTo>
                      <a:pt x="20115" y="15045"/>
                      <a:pt x="20181" y="15312"/>
                      <a:pt x="20248" y="15612"/>
                    </a:cubicBezTo>
                    <a:lnTo>
                      <a:pt x="20048" y="15645"/>
                    </a:lnTo>
                    <a:cubicBezTo>
                      <a:pt x="19981" y="15378"/>
                      <a:pt x="19915" y="15112"/>
                      <a:pt x="19848" y="14845"/>
                    </a:cubicBezTo>
                    <a:lnTo>
                      <a:pt x="20048" y="14778"/>
                    </a:lnTo>
                    <a:close/>
                    <a:moveTo>
                      <a:pt x="20415" y="16413"/>
                    </a:moveTo>
                    <a:cubicBezTo>
                      <a:pt x="20448" y="16713"/>
                      <a:pt x="20482" y="16980"/>
                      <a:pt x="20548" y="17246"/>
                    </a:cubicBezTo>
                    <a:lnTo>
                      <a:pt x="20315" y="17280"/>
                    </a:lnTo>
                    <a:cubicBezTo>
                      <a:pt x="20281" y="17013"/>
                      <a:pt x="20248" y="16746"/>
                      <a:pt x="20215" y="16446"/>
                    </a:cubicBezTo>
                    <a:lnTo>
                      <a:pt x="20415" y="16413"/>
                    </a:lnTo>
                    <a:close/>
                    <a:moveTo>
                      <a:pt x="20615" y="18080"/>
                    </a:moveTo>
                    <a:cubicBezTo>
                      <a:pt x="20648" y="18381"/>
                      <a:pt x="20682" y="18647"/>
                      <a:pt x="20682" y="18914"/>
                    </a:cubicBezTo>
                    <a:lnTo>
                      <a:pt x="20482" y="18914"/>
                    </a:lnTo>
                    <a:cubicBezTo>
                      <a:pt x="20482" y="18681"/>
                      <a:pt x="20448" y="18381"/>
                      <a:pt x="20415" y="18080"/>
                    </a:cubicBezTo>
                    <a:close/>
                    <a:moveTo>
                      <a:pt x="8740" y="1"/>
                    </a:moveTo>
                    <a:cubicBezTo>
                      <a:pt x="8373" y="168"/>
                      <a:pt x="8006" y="334"/>
                      <a:pt x="7639" y="568"/>
                    </a:cubicBezTo>
                    <a:cubicBezTo>
                      <a:pt x="7739" y="601"/>
                      <a:pt x="7873" y="635"/>
                      <a:pt x="7973" y="668"/>
                    </a:cubicBezTo>
                    <a:lnTo>
                      <a:pt x="7873" y="868"/>
                    </a:lnTo>
                    <a:lnTo>
                      <a:pt x="7506" y="701"/>
                    </a:lnTo>
                    <a:lnTo>
                      <a:pt x="7539" y="601"/>
                    </a:lnTo>
                    <a:lnTo>
                      <a:pt x="7539" y="601"/>
                    </a:lnTo>
                    <a:cubicBezTo>
                      <a:pt x="1735" y="4070"/>
                      <a:pt x="0" y="11676"/>
                      <a:pt x="3770" y="17313"/>
                    </a:cubicBezTo>
                    <a:cubicBezTo>
                      <a:pt x="6037" y="20714"/>
                      <a:pt x="9767" y="22530"/>
                      <a:pt x="13556" y="22530"/>
                    </a:cubicBezTo>
                    <a:cubicBezTo>
                      <a:pt x="16011" y="22530"/>
                      <a:pt x="18491" y="21769"/>
                      <a:pt x="20615" y="20182"/>
                    </a:cubicBezTo>
                    <a:lnTo>
                      <a:pt x="20515" y="20182"/>
                    </a:lnTo>
                    <a:lnTo>
                      <a:pt x="20515" y="19748"/>
                    </a:lnTo>
                    <a:lnTo>
                      <a:pt x="20715" y="19748"/>
                    </a:lnTo>
                    <a:lnTo>
                      <a:pt x="20715" y="20082"/>
                    </a:lnTo>
                    <a:cubicBezTo>
                      <a:pt x="21049" y="19848"/>
                      <a:pt x="21349" y="19581"/>
                      <a:pt x="21649" y="19281"/>
                    </a:cubicBezTo>
                    <a:cubicBezTo>
                      <a:pt x="21516" y="15845"/>
                      <a:pt x="20148" y="4938"/>
                      <a:pt x="874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2" name="Google Shape;952;p44"/>
            <p:cNvGrpSpPr/>
            <p:nvPr/>
          </p:nvGrpSpPr>
          <p:grpSpPr>
            <a:xfrm>
              <a:off x="508692" y="536283"/>
              <a:ext cx="1108683" cy="916030"/>
              <a:chOff x="3371750" y="3533800"/>
              <a:chExt cx="713025" cy="589125"/>
            </a:xfrm>
          </p:grpSpPr>
          <p:sp>
            <p:nvSpPr>
              <p:cNvPr id="953" name="Google Shape;953;p44"/>
              <p:cNvSpPr/>
              <p:nvPr/>
            </p:nvSpPr>
            <p:spPr>
              <a:xfrm>
                <a:off x="3617750" y="3533800"/>
                <a:ext cx="467025" cy="487875"/>
              </a:xfrm>
              <a:custGeom>
                <a:avLst/>
                <a:gdLst/>
                <a:ahLst/>
                <a:cxnLst/>
                <a:rect l="l" t="t" r="r" b="b"/>
                <a:pathLst>
                  <a:path w="18681" h="19515" extrusionOk="0">
                    <a:moveTo>
                      <a:pt x="2636" y="735"/>
                    </a:moveTo>
                    <a:cubicBezTo>
                      <a:pt x="2869" y="868"/>
                      <a:pt x="3103" y="1001"/>
                      <a:pt x="3336" y="1135"/>
                    </a:cubicBezTo>
                    <a:lnTo>
                      <a:pt x="3203" y="1335"/>
                    </a:lnTo>
                    <a:lnTo>
                      <a:pt x="2536" y="901"/>
                    </a:lnTo>
                    <a:lnTo>
                      <a:pt x="2636" y="735"/>
                    </a:lnTo>
                    <a:close/>
                    <a:moveTo>
                      <a:pt x="4004" y="1602"/>
                    </a:moveTo>
                    <a:cubicBezTo>
                      <a:pt x="4237" y="1735"/>
                      <a:pt x="4437" y="1902"/>
                      <a:pt x="4671" y="2069"/>
                    </a:cubicBezTo>
                    <a:lnTo>
                      <a:pt x="4537" y="2236"/>
                    </a:lnTo>
                    <a:cubicBezTo>
                      <a:pt x="4304" y="2069"/>
                      <a:pt x="4104" y="1935"/>
                      <a:pt x="3870" y="1769"/>
                    </a:cubicBezTo>
                    <a:lnTo>
                      <a:pt x="4004" y="1602"/>
                    </a:lnTo>
                    <a:close/>
                    <a:moveTo>
                      <a:pt x="5304" y="2569"/>
                    </a:moveTo>
                    <a:cubicBezTo>
                      <a:pt x="5505" y="2736"/>
                      <a:pt x="5705" y="2903"/>
                      <a:pt x="5905" y="3103"/>
                    </a:cubicBezTo>
                    <a:lnTo>
                      <a:pt x="5771" y="3236"/>
                    </a:lnTo>
                    <a:cubicBezTo>
                      <a:pt x="5571" y="3070"/>
                      <a:pt x="5371" y="2903"/>
                      <a:pt x="5171" y="2736"/>
                    </a:cubicBezTo>
                    <a:lnTo>
                      <a:pt x="5304" y="2569"/>
                    </a:lnTo>
                    <a:close/>
                    <a:moveTo>
                      <a:pt x="6505" y="3637"/>
                    </a:moveTo>
                    <a:cubicBezTo>
                      <a:pt x="6705" y="3837"/>
                      <a:pt x="6906" y="4004"/>
                      <a:pt x="7106" y="4204"/>
                    </a:cubicBezTo>
                    <a:lnTo>
                      <a:pt x="6939" y="4337"/>
                    </a:lnTo>
                    <a:cubicBezTo>
                      <a:pt x="6772" y="4170"/>
                      <a:pt x="6572" y="3970"/>
                      <a:pt x="6372" y="3803"/>
                    </a:cubicBezTo>
                    <a:lnTo>
                      <a:pt x="6505" y="3637"/>
                    </a:lnTo>
                    <a:close/>
                    <a:moveTo>
                      <a:pt x="7639" y="4804"/>
                    </a:moveTo>
                    <a:cubicBezTo>
                      <a:pt x="7840" y="5004"/>
                      <a:pt x="8006" y="5204"/>
                      <a:pt x="8173" y="5405"/>
                    </a:cubicBezTo>
                    <a:lnTo>
                      <a:pt x="8040" y="5538"/>
                    </a:lnTo>
                    <a:cubicBezTo>
                      <a:pt x="7840" y="5338"/>
                      <a:pt x="7673" y="5104"/>
                      <a:pt x="7506" y="4938"/>
                    </a:cubicBezTo>
                    <a:lnTo>
                      <a:pt x="7639" y="4804"/>
                    </a:lnTo>
                    <a:close/>
                    <a:moveTo>
                      <a:pt x="8707" y="6005"/>
                    </a:moveTo>
                    <a:cubicBezTo>
                      <a:pt x="8874" y="6239"/>
                      <a:pt x="9040" y="6439"/>
                      <a:pt x="9174" y="6672"/>
                    </a:cubicBezTo>
                    <a:lnTo>
                      <a:pt x="9007" y="6772"/>
                    </a:lnTo>
                    <a:cubicBezTo>
                      <a:pt x="8874" y="6572"/>
                      <a:pt x="8707" y="6372"/>
                      <a:pt x="8540" y="6138"/>
                    </a:cubicBezTo>
                    <a:lnTo>
                      <a:pt x="8707" y="6005"/>
                    </a:lnTo>
                    <a:close/>
                    <a:moveTo>
                      <a:pt x="9674" y="7339"/>
                    </a:moveTo>
                    <a:cubicBezTo>
                      <a:pt x="9808" y="7573"/>
                      <a:pt x="9974" y="7773"/>
                      <a:pt x="10108" y="8006"/>
                    </a:cubicBezTo>
                    <a:lnTo>
                      <a:pt x="9908" y="8107"/>
                    </a:lnTo>
                    <a:cubicBezTo>
                      <a:pt x="9774" y="7906"/>
                      <a:pt x="9608" y="7673"/>
                      <a:pt x="9507" y="7439"/>
                    </a:cubicBezTo>
                    <a:lnTo>
                      <a:pt x="9674" y="7339"/>
                    </a:lnTo>
                    <a:close/>
                    <a:moveTo>
                      <a:pt x="10508" y="8707"/>
                    </a:moveTo>
                    <a:cubicBezTo>
                      <a:pt x="10642" y="8940"/>
                      <a:pt x="10775" y="9174"/>
                      <a:pt x="10875" y="9407"/>
                    </a:cubicBezTo>
                    <a:lnTo>
                      <a:pt x="10708" y="9508"/>
                    </a:lnTo>
                    <a:cubicBezTo>
                      <a:pt x="10575" y="9274"/>
                      <a:pt x="10441" y="9041"/>
                      <a:pt x="10308" y="8807"/>
                    </a:cubicBezTo>
                    <a:lnTo>
                      <a:pt x="10508" y="8707"/>
                    </a:lnTo>
                    <a:close/>
                    <a:moveTo>
                      <a:pt x="11242" y="10141"/>
                    </a:moveTo>
                    <a:cubicBezTo>
                      <a:pt x="11375" y="10375"/>
                      <a:pt x="11476" y="10642"/>
                      <a:pt x="11609" y="10875"/>
                    </a:cubicBezTo>
                    <a:lnTo>
                      <a:pt x="11409" y="10942"/>
                    </a:lnTo>
                    <a:cubicBezTo>
                      <a:pt x="11309" y="10708"/>
                      <a:pt x="11175" y="10475"/>
                      <a:pt x="11075" y="10241"/>
                    </a:cubicBezTo>
                    <a:lnTo>
                      <a:pt x="11242" y="10141"/>
                    </a:lnTo>
                    <a:close/>
                    <a:moveTo>
                      <a:pt x="11909" y="11609"/>
                    </a:moveTo>
                    <a:cubicBezTo>
                      <a:pt x="12009" y="11876"/>
                      <a:pt x="12109" y="12109"/>
                      <a:pt x="12209" y="12376"/>
                    </a:cubicBezTo>
                    <a:lnTo>
                      <a:pt x="12009" y="12443"/>
                    </a:lnTo>
                    <a:cubicBezTo>
                      <a:pt x="11909" y="12209"/>
                      <a:pt x="11809" y="11943"/>
                      <a:pt x="11709" y="11709"/>
                    </a:cubicBezTo>
                    <a:lnTo>
                      <a:pt x="11909" y="11609"/>
                    </a:lnTo>
                    <a:close/>
                    <a:moveTo>
                      <a:pt x="12476" y="13143"/>
                    </a:moveTo>
                    <a:cubicBezTo>
                      <a:pt x="12543" y="13410"/>
                      <a:pt x="12643" y="13677"/>
                      <a:pt x="12710" y="13911"/>
                    </a:cubicBezTo>
                    <a:lnTo>
                      <a:pt x="12510" y="13977"/>
                    </a:lnTo>
                    <a:cubicBezTo>
                      <a:pt x="12443" y="13711"/>
                      <a:pt x="12343" y="13477"/>
                      <a:pt x="12276" y="13210"/>
                    </a:cubicBezTo>
                    <a:lnTo>
                      <a:pt x="12476" y="13143"/>
                    </a:lnTo>
                    <a:close/>
                    <a:moveTo>
                      <a:pt x="12943" y="14711"/>
                    </a:moveTo>
                    <a:cubicBezTo>
                      <a:pt x="13010" y="14978"/>
                      <a:pt x="13077" y="15212"/>
                      <a:pt x="13110" y="15478"/>
                    </a:cubicBezTo>
                    <a:lnTo>
                      <a:pt x="12910" y="15545"/>
                    </a:lnTo>
                    <a:cubicBezTo>
                      <a:pt x="12843" y="15278"/>
                      <a:pt x="12810" y="15011"/>
                      <a:pt x="12710" y="14778"/>
                    </a:cubicBezTo>
                    <a:lnTo>
                      <a:pt x="12710" y="14745"/>
                    </a:lnTo>
                    <a:lnTo>
                      <a:pt x="12943" y="14711"/>
                    </a:lnTo>
                    <a:close/>
                    <a:moveTo>
                      <a:pt x="13310" y="16279"/>
                    </a:moveTo>
                    <a:cubicBezTo>
                      <a:pt x="13344" y="16546"/>
                      <a:pt x="13410" y="16813"/>
                      <a:pt x="13444" y="17080"/>
                    </a:cubicBezTo>
                    <a:lnTo>
                      <a:pt x="13243" y="17113"/>
                    </a:lnTo>
                    <a:cubicBezTo>
                      <a:pt x="13210" y="16846"/>
                      <a:pt x="13143" y="16579"/>
                      <a:pt x="13077" y="16312"/>
                    </a:cubicBezTo>
                    <a:lnTo>
                      <a:pt x="13310" y="16279"/>
                    </a:lnTo>
                    <a:close/>
                    <a:moveTo>
                      <a:pt x="3703" y="1"/>
                    </a:moveTo>
                    <a:cubicBezTo>
                      <a:pt x="3036" y="1"/>
                      <a:pt x="2369" y="67"/>
                      <a:pt x="1702" y="167"/>
                    </a:cubicBezTo>
                    <a:lnTo>
                      <a:pt x="1935" y="301"/>
                    </a:lnTo>
                    <a:lnTo>
                      <a:pt x="1835" y="501"/>
                    </a:lnTo>
                    <a:lnTo>
                      <a:pt x="1468" y="301"/>
                    </a:lnTo>
                    <a:lnTo>
                      <a:pt x="1535" y="201"/>
                    </a:lnTo>
                    <a:lnTo>
                      <a:pt x="1535" y="201"/>
                    </a:lnTo>
                    <a:cubicBezTo>
                      <a:pt x="1001" y="301"/>
                      <a:pt x="501" y="434"/>
                      <a:pt x="1" y="601"/>
                    </a:cubicBezTo>
                    <a:cubicBezTo>
                      <a:pt x="10375" y="5538"/>
                      <a:pt x="12276" y="15345"/>
                      <a:pt x="12610" y="19515"/>
                    </a:cubicBezTo>
                    <a:cubicBezTo>
                      <a:pt x="12910" y="19148"/>
                      <a:pt x="13243" y="18747"/>
                      <a:pt x="13510" y="18314"/>
                    </a:cubicBezTo>
                    <a:lnTo>
                      <a:pt x="13410" y="18314"/>
                    </a:lnTo>
                    <a:cubicBezTo>
                      <a:pt x="13410" y="18180"/>
                      <a:pt x="13377" y="18047"/>
                      <a:pt x="13344" y="17914"/>
                    </a:cubicBezTo>
                    <a:lnTo>
                      <a:pt x="13577" y="17880"/>
                    </a:lnTo>
                    <a:lnTo>
                      <a:pt x="13610" y="18180"/>
                    </a:lnTo>
                    <a:cubicBezTo>
                      <a:pt x="18681" y="10341"/>
                      <a:pt x="13043" y="1"/>
                      <a:pt x="3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44"/>
              <p:cNvSpPr/>
              <p:nvPr/>
            </p:nvSpPr>
            <p:spPr>
              <a:xfrm>
                <a:off x="3371750" y="3559650"/>
                <a:ext cx="541250" cy="563275"/>
              </a:xfrm>
              <a:custGeom>
                <a:avLst/>
                <a:gdLst/>
                <a:ahLst/>
                <a:cxnLst/>
                <a:rect l="l" t="t" r="r" b="b"/>
                <a:pathLst>
                  <a:path w="21650" h="22531" extrusionOk="0">
                    <a:moveTo>
                      <a:pt x="8740" y="1001"/>
                    </a:moveTo>
                    <a:cubicBezTo>
                      <a:pt x="8973" y="1135"/>
                      <a:pt x="9240" y="1268"/>
                      <a:pt x="9474" y="1368"/>
                    </a:cubicBezTo>
                    <a:lnTo>
                      <a:pt x="9407" y="1569"/>
                    </a:lnTo>
                    <a:cubicBezTo>
                      <a:pt x="9140" y="1435"/>
                      <a:pt x="8907" y="1335"/>
                      <a:pt x="8640" y="1202"/>
                    </a:cubicBezTo>
                    <a:lnTo>
                      <a:pt x="8740" y="1001"/>
                    </a:lnTo>
                    <a:close/>
                    <a:moveTo>
                      <a:pt x="10241" y="1769"/>
                    </a:moveTo>
                    <a:cubicBezTo>
                      <a:pt x="10474" y="1902"/>
                      <a:pt x="10741" y="2036"/>
                      <a:pt x="10975" y="2169"/>
                    </a:cubicBezTo>
                    <a:lnTo>
                      <a:pt x="10841" y="2369"/>
                    </a:lnTo>
                    <a:cubicBezTo>
                      <a:pt x="10608" y="2202"/>
                      <a:pt x="10374" y="2069"/>
                      <a:pt x="10141" y="1935"/>
                    </a:cubicBezTo>
                    <a:lnTo>
                      <a:pt x="10241" y="1769"/>
                    </a:lnTo>
                    <a:close/>
                    <a:moveTo>
                      <a:pt x="11675" y="2636"/>
                    </a:moveTo>
                    <a:cubicBezTo>
                      <a:pt x="11909" y="2769"/>
                      <a:pt x="12142" y="2936"/>
                      <a:pt x="12376" y="3103"/>
                    </a:cubicBezTo>
                    <a:lnTo>
                      <a:pt x="12242" y="3270"/>
                    </a:lnTo>
                    <a:cubicBezTo>
                      <a:pt x="12009" y="3103"/>
                      <a:pt x="11809" y="2970"/>
                      <a:pt x="11575" y="2803"/>
                    </a:cubicBezTo>
                    <a:lnTo>
                      <a:pt x="11675" y="2636"/>
                    </a:lnTo>
                    <a:close/>
                    <a:moveTo>
                      <a:pt x="13043" y="3603"/>
                    </a:moveTo>
                    <a:cubicBezTo>
                      <a:pt x="13243" y="3770"/>
                      <a:pt x="13477" y="3970"/>
                      <a:pt x="13677" y="4137"/>
                    </a:cubicBezTo>
                    <a:lnTo>
                      <a:pt x="13543" y="4304"/>
                    </a:lnTo>
                    <a:cubicBezTo>
                      <a:pt x="13343" y="4104"/>
                      <a:pt x="13143" y="3937"/>
                      <a:pt x="12910" y="3770"/>
                    </a:cubicBezTo>
                    <a:lnTo>
                      <a:pt x="13043" y="3603"/>
                    </a:lnTo>
                    <a:close/>
                    <a:moveTo>
                      <a:pt x="14311" y="4704"/>
                    </a:moveTo>
                    <a:cubicBezTo>
                      <a:pt x="14511" y="4904"/>
                      <a:pt x="14711" y="5104"/>
                      <a:pt x="14911" y="5271"/>
                    </a:cubicBezTo>
                    <a:lnTo>
                      <a:pt x="14744" y="5438"/>
                    </a:lnTo>
                    <a:cubicBezTo>
                      <a:pt x="14577" y="5238"/>
                      <a:pt x="14377" y="5038"/>
                      <a:pt x="14177" y="4838"/>
                    </a:cubicBezTo>
                    <a:lnTo>
                      <a:pt x="14311" y="4704"/>
                    </a:lnTo>
                    <a:close/>
                    <a:moveTo>
                      <a:pt x="15511" y="5905"/>
                    </a:moveTo>
                    <a:cubicBezTo>
                      <a:pt x="15678" y="6105"/>
                      <a:pt x="15878" y="6305"/>
                      <a:pt x="16045" y="6539"/>
                    </a:cubicBezTo>
                    <a:lnTo>
                      <a:pt x="15878" y="6672"/>
                    </a:lnTo>
                    <a:cubicBezTo>
                      <a:pt x="15712" y="6472"/>
                      <a:pt x="15545" y="6239"/>
                      <a:pt x="15345" y="6038"/>
                    </a:cubicBezTo>
                    <a:lnTo>
                      <a:pt x="15511" y="5905"/>
                    </a:lnTo>
                    <a:close/>
                    <a:moveTo>
                      <a:pt x="16579" y="7206"/>
                    </a:moveTo>
                    <a:cubicBezTo>
                      <a:pt x="16746" y="7439"/>
                      <a:pt x="16912" y="7640"/>
                      <a:pt x="17046" y="7873"/>
                    </a:cubicBezTo>
                    <a:lnTo>
                      <a:pt x="16879" y="8007"/>
                    </a:lnTo>
                    <a:cubicBezTo>
                      <a:pt x="16712" y="7773"/>
                      <a:pt x="16579" y="7540"/>
                      <a:pt x="16412" y="7339"/>
                    </a:cubicBezTo>
                    <a:lnTo>
                      <a:pt x="16579" y="7206"/>
                    </a:lnTo>
                    <a:close/>
                    <a:moveTo>
                      <a:pt x="17479" y="8607"/>
                    </a:moveTo>
                    <a:cubicBezTo>
                      <a:pt x="17613" y="8840"/>
                      <a:pt x="17746" y="9074"/>
                      <a:pt x="17880" y="9307"/>
                    </a:cubicBezTo>
                    <a:lnTo>
                      <a:pt x="17713" y="9408"/>
                    </a:lnTo>
                    <a:cubicBezTo>
                      <a:pt x="17580" y="9174"/>
                      <a:pt x="17446" y="8941"/>
                      <a:pt x="17313" y="8707"/>
                    </a:cubicBezTo>
                    <a:lnTo>
                      <a:pt x="17479" y="8607"/>
                    </a:lnTo>
                    <a:close/>
                    <a:moveTo>
                      <a:pt x="18313" y="10075"/>
                    </a:moveTo>
                    <a:cubicBezTo>
                      <a:pt x="18447" y="10308"/>
                      <a:pt x="18580" y="10575"/>
                      <a:pt x="18680" y="10809"/>
                    </a:cubicBezTo>
                    <a:lnTo>
                      <a:pt x="18480" y="10909"/>
                    </a:lnTo>
                    <a:cubicBezTo>
                      <a:pt x="18380" y="10642"/>
                      <a:pt x="18247" y="10408"/>
                      <a:pt x="18113" y="10141"/>
                    </a:cubicBezTo>
                    <a:lnTo>
                      <a:pt x="18313" y="10075"/>
                    </a:lnTo>
                    <a:close/>
                    <a:moveTo>
                      <a:pt x="19014" y="11576"/>
                    </a:moveTo>
                    <a:cubicBezTo>
                      <a:pt x="19114" y="11843"/>
                      <a:pt x="19214" y="12109"/>
                      <a:pt x="19314" y="12376"/>
                    </a:cubicBezTo>
                    <a:lnTo>
                      <a:pt x="19114" y="12443"/>
                    </a:lnTo>
                    <a:cubicBezTo>
                      <a:pt x="19047" y="12176"/>
                      <a:pt x="18914" y="11909"/>
                      <a:pt x="18814" y="11676"/>
                    </a:cubicBezTo>
                    <a:lnTo>
                      <a:pt x="19014" y="11576"/>
                    </a:lnTo>
                    <a:close/>
                    <a:moveTo>
                      <a:pt x="19581" y="13177"/>
                    </a:moveTo>
                    <a:cubicBezTo>
                      <a:pt x="19681" y="13444"/>
                      <a:pt x="19781" y="13711"/>
                      <a:pt x="19848" y="13977"/>
                    </a:cubicBezTo>
                    <a:lnTo>
                      <a:pt x="19648" y="14011"/>
                    </a:lnTo>
                    <a:cubicBezTo>
                      <a:pt x="19581" y="13744"/>
                      <a:pt x="19481" y="13510"/>
                      <a:pt x="19414" y="13210"/>
                    </a:cubicBezTo>
                    <a:lnTo>
                      <a:pt x="19581" y="13177"/>
                    </a:lnTo>
                    <a:close/>
                    <a:moveTo>
                      <a:pt x="20048" y="14778"/>
                    </a:moveTo>
                    <a:cubicBezTo>
                      <a:pt x="20115" y="15045"/>
                      <a:pt x="20181" y="15312"/>
                      <a:pt x="20248" y="15612"/>
                    </a:cubicBezTo>
                    <a:lnTo>
                      <a:pt x="20048" y="15645"/>
                    </a:lnTo>
                    <a:cubicBezTo>
                      <a:pt x="19981" y="15378"/>
                      <a:pt x="19915" y="15112"/>
                      <a:pt x="19848" y="14845"/>
                    </a:cubicBezTo>
                    <a:lnTo>
                      <a:pt x="20048" y="14778"/>
                    </a:lnTo>
                    <a:close/>
                    <a:moveTo>
                      <a:pt x="20415" y="16413"/>
                    </a:moveTo>
                    <a:cubicBezTo>
                      <a:pt x="20448" y="16713"/>
                      <a:pt x="20482" y="16980"/>
                      <a:pt x="20548" y="17246"/>
                    </a:cubicBezTo>
                    <a:lnTo>
                      <a:pt x="20315" y="17280"/>
                    </a:lnTo>
                    <a:cubicBezTo>
                      <a:pt x="20281" y="17013"/>
                      <a:pt x="20248" y="16746"/>
                      <a:pt x="20215" y="16446"/>
                    </a:cubicBezTo>
                    <a:lnTo>
                      <a:pt x="20415" y="16413"/>
                    </a:lnTo>
                    <a:close/>
                    <a:moveTo>
                      <a:pt x="20615" y="18080"/>
                    </a:moveTo>
                    <a:cubicBezTo>
                      <a:pt x="20648" y="18381"/>
                      <a:pt x="20682" y="18647"/>
                      <a:pt x="20682" y="18914"/>
                    </a:cubicBezTo>
                    <a:lnTo>
                      <a:pt x="20482" y="18914"/>
                    </a:lnTo>
                    <a:cubicBezTo>
                      <a:pt x="20482" y="18681"/>
                      <a:pt x="20448" y="18381"/>
                      <a:pt x="20415" y="18080"/>
                    </a:cubicBezTo>
                    <a:close/>
                    <a:moveTo>
                      <a:pt x="8740" y="1"/>
                    </a:moveTo>
                    <a:cubicBezTo>
                      <a:pt x="8373" y="168"/>
                      <a:pt x="8006" y="334"/>
                      <a:pt x="7639" y="568"/>
                    </a:cubicBezTo>
                    <a:cubicBezTo>
                      <a:pt x="7739" y="601"/>
                      <a:pt x="7873" y="635"/>
                      <a:pt x="7973" y="668"/>
                    </a:cubicBezTo>
                    <a:lnTo>
                      <a:pt x="7873" y="868"/>
                    </a:lnTo>
                    <a:lnTo>
                      <a:pt x="7506" y="701"/>
                    </a:lnTo>
                    <a:lnTo>
                      <a:pt x="7539" y="601"/>
                    </a:lnTo>
                    <a:lnTo>
                      <a:pt x="7539" y="601"/>
                    </a:lnTo>
                    <a:cubicBezTo>
                      <a:pt x="1735" y="4070"/>
                      <a:pt x="0" y="11676"/>
                      <a:pt x="3770" y="17313"/>
                    </a:cubicBezTo>
                    <a:cubicBezTo>
                      <a:pt x="6037" y="20714"/>
                      <a:pt x="9767" y="22530"/>
                      <a:pt x="13556" y="22530"/>
                    </a:cubicBezTo>
                    <a:cubicBezTo>
                      <a:pt x="16011" y="22530"/>
                      <a:pt x="18491" y="21769"/>
                      <a:pt x="20615" y="20182"/>
                    </a:cubicBezTo>
                    <a:lnTo>
                      <a:pt x="20515" y="20182"/>
                    </a:lnTo>
                    <a:lnTo>
                      <a:pt x="20515" y="19748"/>
                    </a:lnTo>
                    <a:lnTo>
                      <a:pt x="20715" y="19748"/>
                    </a:lnTo>
                    <a:lnTo>
                      <a:pt x="20715" y="20082"/>
                    </a:lnTo>
                    <a:cubicBezTo>
                      <a:pt x="21049" y="19848"/>
                      <a:pt x="21349" y="19581"/>
                      <a:pt x="21649" y="19281"/>
                    </a:cubicBezTo>
                    <a:cubicBezTo>
                      <a:pt x="21516" y="15845"/>
                      <a:pt x="20148" y="4938"/>
                      <a:pt x="8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 name="Google Shape;908;p44"/>
          <p:cNvSpPr/>
          <p:nvPr/>
        </p:nvSpPr>
        <p:spPr>
          <a:xfrm>
            <a:off x="1257880" y="190247"/>
            <a:ext cx="4434954" cy="425387"/>
          </a:xfrm>
          <a:prstGeom prst="rect">
            <a:avLst/>
          </a:prstGeom>
        </p:spPr>
        <p:txBody>
          <a:bodyPr>
            <a:prstTxWarp prst="textPlain">
              <a:avLst/>
            </a:prstTxWarp>
          </a:bodyPr>
          <a:p>
            <a:pPr lvl="0" algn="ctr"/>
            <a:r>
              <a:rPr lang="en-US" sz="3500" b="0" i="0">
                <a:ln w="19050" cap="flat" cmpd="sng">
                  <a:solidFill>
                    <a:schemeClr val="dk1"/>
                  </a:solidFill>
                  <a:prstDash val="solid"/>
                  <a:round/>
                  <a:headEnd type="none" w="sm" len="sm"/>
                  <a:tailEnd type="none" w="sm" len="sm"/>
                </a:ln>
                <a:solidFill>
                  <a:schemeClr val="lt1"/>
                </a:solidFill>
                <a:latin typeface="Inter Black" panose="02000503000000020004" charset="0"/>
                <a:cs typeface="Inter Black" panose="02000503000000020004" charset="0"/>
              </a:rPr>
              <a:t>INTRODUCTION:</a:t>
            </a:r>
            <a:endParaRPr lang="en-US" sz="3200" b="0" i="0">
              <a:ln w="19050" cap="flat" cmpd="sng">
                <a:solidFill>
                  <a:schemeClr val="dk1"/>
                </a:solidFill>
                <a:prstDash val="solid"/>
                <a:round/>
                <a:headEnd type="none" w="sm" len="sm"/>
                <a:tailEnd type="none" w="sm" len="sm"/>
              </a:ln>
              <a:solidFill>
                <a:schemeClr val="lt1"/>
              </a:solidFill>
              <a:latin typeface="Inter Black" panose="02000503000000020004" charset="0"/>
              <a:cs typeface="Inter Black" panose="02000503000000020004" charset="0"/>
            </a:endParaRPr>
          </a:p>
        </p:txBody>
      </p:sp>
      <p:sp>
        <p:nvSpPr>
          <p:cNvPr id="3" name="Text Box 2"/>
          <p:cNvSpPr txBox="1"/>
          <p:nvPr/>
        </p:nvSpPr>
        <p:spPr>
          <a:xfrm>
            <a:off x="1257935" y="846455"/>
            <a:ext cx="7044055" cy="3322955"/>
          </a:xfrm>
          <a:prstGeom prst="rect">
            <a:avLst/>
          </a:prstGeom>
          <a:noFill/>
        </p:spPr>
        <p:txBody>
          <a:bodyPr wrap="square" rtlCol="0" anchor="t">
            <a:spAutoFit/>
          </a:bodyPr>
          <a:p>
            <a:pPr marL="0" lvl="0" indent="0" algn="just" rtl="0">
              <a:spcBef>
                <a:spcPts val="0"/>
              </a:spcBef>
              <a:spcAft>
                <a:spcPts val="0"/>
              </a:spcAft>
              <a:buClr>
                <a:schemeClr val="dk1"/>
              </a:buClr>
              <a:buSzPts val="1100"/>
              <a:buFont typeface="Arial" panose="020B0604020202020204"/>
              <a:buNone/>
            </a:pPr>
            <a:r>
              <a:rPr lang="en-US" altLang="en-GB">
                <a:latin typeface="Arial" panose="020B0604020202020204" pitchFamily="34" charset="0"/>
                <a:cs typeface="Arial" panose="020B0604020202020204" pitchFamily="34" charset="0"/>
                <a:sym typeface="+mn-ea"/>
              </a:rPr>
              <a:t>	The International Cricket Council was established in 1914, and India joined the organisation in 1918. In 1918, Pakistan and South Africa joined the ICC alongside India.The ICC had plans to host a worldcup of 60-over ODI matches later in 1975. Due to time management, the ODI international innings were cut down to 50 overs after 1989.</a:t>
            </a:r>
            <a:endParaRPr lang="en-US" altLang="en-GB">
              <a:latin typeface="Arial" panose="020B0604020202020204" pitchFamily="34" charset="0"/>
              <a:cs typeface="Arial" panose="020B0604020202020204" pitchFamily="34" charset="0"/>
              <a:sym typeface="+mn-ea"/>
            </a:endParaRPr>
          </a:p>
          <a:p>
            <a:pPr marL="0" lvl="0" indent="0" algn="just" rtl="0">
              <a:spcBef>
                <a:spcPts val="0"/>
              </a:spcBef>
              <a:spcAft>
                <a:spcPts val="0"/>
              </a:spcAft>
              <a:buClr>
                <a:schemeClr val="dk1"/>
              </a:buClr>
              <a:buSzPts val="1100"/>
              <a:buFont typeface="Arial" panose="020B0604020202020204"/>
              <a:buNone/>
            </a:pPr>
            <a:r>
              <a:rPr lang="en-US" altLang="en-GB">
                <a:latin typeface="Arial" panose="020B0604020202020204" pitchFamily="34" charset="0"/>
                <a:cs typeface="Arial" panose="020B0604020202020204" pitchFamily="34" charset="0"/>
                <a:sym typeface="+mn-ea"/>
              </a:rPr>
              <a:t>	There will be more chaos while giving lbw decisions without any technology.After technology development,the decision was made by video analysing system named HAWK EYE.Still there are some issues are in hawk eye method , so we came up with a solution to rectify those issues.</a:t>
            </a:r>
            <a:endParaRPr lang="en-US" altLang="en-GB">
              <a:latin typeface="Arial" panose="020B0604020202020204" pitchFamily="34" charset="0"/>
              <a:cs typeface="Arial" panose="020B0604020202020204" pitchFamily="34" charset="0"/>
              <a:sym typeface="+mn-ea"/>
            </a:endParaRPr>
          </a:p>
          <a:p>
            <a:pPr marL="0" lvl="0" indent="0" algn="just" rtl="0">
              <a:spcBef>
                <a:spcPts val="0"/>
              </a:spcBef>
              <a:spcAft>
                <a:spcPts val="0"/>
              </a:spcAft>
              <a:buClr>
                <a:schemeClr val="dk1"/>
              </a:buClr>
              <a:buSzPts val="1100"/>
              <a:buFont typeface="Arial" panose="020B0604020202020204"/>
              <a:buNone/>
            </a:pPr>
            <a:endParaRPr lang="en-US" altLang="en-GB">
              <a:latin typeface="Arial" panose="020B0604020202020204" pitchFamily="34" charset="0"/>
              <a:cs typeface="Arial" panose="020B0604020202020204" pitchFamily="34" charset="0"/>
              <a:sym typeface="+mn-ea"/>
            </a:endParaRPr>
          </a:p>
          <a:p>
            <a:pPr marL="0" lvl="0" indent="0" algn="just" rtl="0">
              <a:spcBef>
                <a:spcPts val="0"/>
              </a:spcBef>
              <a:spcAft>
                <a:spcPts val="0"/>
              </a:spcAft>
              <a:buClr>
                <a:schemeClr val="dk1"/>
              </a:buClr>
              <a:buSzPts val="1100"/>
              <a:buFont typeface="Arial" panose="020B0604020202020204"/>
              <a:buNone/>
            </a:pPr>
            <a:r>
              <a:rPr lang="en-US" altLang="en-GB">
                <a:latin typeface="Arial" panose="020B0604020202020204" pitchFamily="34" charset="0"/>
                <a:cs typeface="Arial" panose="020B0604020202020204" pitchFamily="34" charset="0"/>
                <a:sym typeface="+mn-ea"/>
              </a:rPr>
              <a:t>	The pitch reports are also given through artificial intelligence without any help of experts.</a:t>
            </a:r>
            <a:endParaRPr lang="en-US" altLang="en-GB">
              <a:latin typeface="Arial" panose="020B0604020202020204" pitchFamily="34" charset="0"/>
              <a:cs typeface="Arial" panose="020B0604020202020204" pitchFamily="34" charset="0"/>
              <a:sym typeface="+mn-ea"/>
            </a:endParaRPr>
          </a:p>
          <a:p>
            <a:pPr marL="0" lvl="0" indent="0" algn="just" rtl="0">
              <a:spcBef>
                <a:spcPts val="0"/>
              </a:spcBef>
              <a:spcAft>
                <a:spcPts val="0"/>
              </a:spcAft>
              <a:buClr>
                <a:schemeClr val="dk1"/>
              </a:buClr>
              <a:buSzPts val="1100"/>
              <a:buFont typeface="Arial" panose="020B0604020202020204"/>
              <a:buNone/>
            </a:pPr>
            <a:endParaRPr lang="en-US" altLang="en-GB">
              <a:latin typeface="Arial" panose="020B0604020202020204" pitchFamily="34" charset="0"/>
              <a:cs typeface="Arial" panose="020B0604020202020204" pitchFamily="34" charset="0"/>
              <a:sym typeface="+mn-ea"/>
            </a:endParaRPr>
          </a:p>
          <a:p>
            <a:pPr marL="0" lvl="0" indent="0" algn="just" rtl="0">
              <a:spcBef>
                <a:spcPts val="0"/>
              </a:spcBef>
              <a:spcAft>
                <a:spcPts val="0"/>
              </a:spcAft>
              <a:buClr>
                <a:schemeClr val="dk1"/>
              </a:buClr>
              <a:buSzPts val="1100"/>
              <a:buFont typeface="Arial" panose="020B0604020202020204"/>
              <a:buNone/>
            </a:pPr>
            <a:r>
              <a:rPr lang="en-US" altLang="en-GB">
                <a:latin typeface="Arial" panose="020B0604020202020204" pitchFamily="34" charset="0"/>
                <a:cs typeface="Arial" panose="020B0604020202020204" pitchFamily="34" charset="0"/>
                <a:sym typeface="+mn-ea"/>
              </a:rPr>
              <a:t>	Though there is an inconvinience for the team while onfield umpire make such decisions, we came up with cricket laws recommendation system too.</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860" name="Shape 860"/>
        <p:cNvGrpSpPr/>
        <p:nvPr/>
      </p:nvGrpSpPr>
      <p:grpSpPr>
        <a:xfrm>
          <a:off x="0" y="0"/>
          <a:ext cx="0" cy="0"/>
          <a:chOff x="0" y="0"/>
          <a:chExt cx="0" cy="0"/>
        </a:xfrm>
      </p:grpSpPr>
      <p:sp>
        <p:nvSpPr>
          <p:cNvPr id="861" name="Google Shape;861;p42"/>
          <p:cNvSpPr txBox="1"/>
          <p:nvPr>
            <p:ph type="body" idx="1"/>
          </p:nvPr>
        </p:nvSpPr>
        <p:spPr>
          <a:xfrm>
            <a:off x="1686600" y="1219500"/>
            <a:ext cx="5770800" cy="33813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altLang="en-GB">
                <a:latin typeface="Arial" panose="020B0604020202020204" pitchFamily="34" charset="0"/>
                <a:cs typeface="Arial" panose="020B0604020202020204" pitchFamily="34" charset="0"/>
              </a:rPr>
              <a:t>	</a:t>
            </a:r>
            <a:r>
              <a:rPr lang="en-US" altLang="en-GB">
                <a:latin typeface="Times New Roman" panose="02020603050405020304" charset="0"/>
                <a:cs typeface="Times New Roman" panose="02020603050405020304" charset="0"/>
              </a:rPr>
              <a:t>Currently available system is too time consuming due to the manual process, lot of laws are still unknown and which again adds a time-consuming problem and leads to unfair decisions. So, we are creating a customizable AI Deck for Automating Third Umpire Decision Review System, generating the pitch report for better team selection during the match day and it also includes the cricket laws for the fair decision using voice recognition search. The pitch report suggests the team to bat or bowl first after winning the toss. Better team suggestion and details of the stadium is also included in this system.</a:t>
            </a:r>
            <a:endParaRPr lang="en-US" altLang="en-GB">
              <a:latin typeface="Times New Roman" panose="02020603050405020304" charset="0"/>
              <a:cs typeface="Times New Roman" panose="02020603050405020304" charset="0"/>
            </a:endParaRPr>
          </a:p>
        </p:txBody>
      </p:sp>
      <p:sp>
        <p:nvSpPr>
          <p:cNvPr id="862" name="Google Shape;862;p42"/>
          <p:cNvSpPr txBox="1"/>
          <p:nvPr>
            <p:ph type="title"/>
          </p:nvPr>
        </p:nvSpPr>
        <p:spPr>
          <a:xfrm>
            <a:off x="714375" y="348375"/>
            <a:ext cx="7715100" cy="61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PROBLEM STATEMENT:</a:t>
            </a:r>
            <a:r>
              <a:rPr lang="en-GB"/>
              <a:t> </a:t>
            </a:r>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p:sp>
        <p:nvSpPr>
          <p:cNvPr id="3" name="Subtitle 2"/>
          <p:cNvSpPr/>
          <p:nvPr>
            <p:ph type="subTitle" idx="1"/>
          </p:nvPr>
        </p:nvSpPr>
        <p:spPr>
          <a:xfrm>
            <a:off x="617220" y="1263650"/>
            <a:ext cx="5803265" cy="1795145"/>
          </a:xfrm>
        </p:spPr>
        <p:txBody>
          <a:bodyPr/>
          <a:p>
            <a:pPr marL="114300" indent="0">
              <a:buFont typeface="Arial" panose="020B0604020202020204" pitchFamily="34" charset="0"/>
            </a:pPr>
            <a:endParaRPr lang="en-US">
              <a:latin typeface="Arial Black" panose="020B0A04020102020204" charset="0"/>
              <a:cs typeface="Arial Black" panose="020B0A04020102020204" charset="0"/>
            </a:endParaRPr>
          </a:p>
          <a:p>
            <a:pPr>
              <a:buFont typeface="Arial" panose="020B0604020202020204" pitchFamily="34" charset="0"/>
              <a:buChar char="•"/>
            </a:pPr>
            <a:endParaRPr lang="en-US">
              <a:latin typeface="Arial Black" panose="020B0A04020102020204" charset="0"/>
              <a:cs typeface="Arial Black" panose="020B0A04020102020204" charset="0"/>
            </a:endParaRPr>
          </a:p>
        </p:txBody>
      </p:sp>
      <p:sp>
        <p:nvSpPr>
          <p:cNvPr id="4" name="Title 3"/>
          <p:cNvSpPr/>
          <p:nvPr>
            <p:ph type="title" idx="2"/>
          </p:nvPr>
        </p:nvSpPr>
        <p:spPr>
          <a:xfrm>
            <a:off x="1012825" y="900430"/>
            <a:ext cx="5723890" cy="3251835"/>
          </a:xfrm>
        </p:spPr>
        <p:txBody>
          <a:bodyPr/>
          <a:p>
            <a:r>
              <a:rPr lang="en-US" sz="3500"/>
              <a:t>Objectives:</a:t>
            </a:r>
            <a:br>
              <a:rPr lang="en-US" sz="3500"/>
            </a:br>
            <a:br>
              <a:rPr lang="en-US"/>
            </a:br>
            <a:r>
              <a:rPr lang="en-US" sz="2400">
                <a:latin typeface="Algerian" panose="04020705040A02060702" charset="0"/>
                <a:cs typeface="Algerian" panose="04020705040A02060702" charset="0"/>
              </a:rPr>
              <a:t>DRS:</a:t>
            </a:r>
            <a:br>
              <a:rPr lang="en-US" sz="3000">
                <a:latin typeface="Algerian" panose="04020705040A02060702" charset="0"/>
                <a:cs typeface="Algerian" panose="04020705040A02060702" charset="0"/>
              </a:rPr>
            </a:br>
            <a:r>
              <a:rPr lang="en-US" sz="140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To eliminate th</a:t>
            </a:r>
            <a:r>
              <a:rPr lang="en-US" sz="1400">
                <a:latin typeface="Arial" panose="020B0604020202020204" pitchFamily="34" charset="0"/>
                <a:cs typeface="Arial" panose="020B0604020202020204" pitchFamily="34" charset="0"/>
              </a:rPr>
              <a:t>e flaws in the manual DRS method.</a:t>
            </a:r>
            <a:br>
              <a:rPr lang="en-US" sz="1400">
                <a:latin typeface="Arial" panose="020B0604020202020204" pitchFamily="34" charset="0"/>
                <a:cs typeface="Arial" panose="020B0604020202020204" pitchFamily="34" charset="0"/>
              </a:rPr>
            </a:br>
            <a:br>
              <a:rPr lang="en-US" sz="2400">
                <a:latin typeface="Algerian" panose="04020705040A02060702" charset="0"/>
                <a:cs typeface="Algerian" panose="04020705040A02060702" charset="0"/>
              </a:rPr>
            </a:br>
            <a:r>
              <a:rPr lang="en-US" sz="2400">
                <a:latin typeface="Algerian" panose="04020705040A02060702" charset="0"/>
                <a:cs typeface="Algerian" panose="04020705040A02060702" charset="0"/>
              </a:rPr>
              <a:t>PICTH REPORT:</a:t>
            </a:r>
            <a:br>
              <a:rPr lang="en-US" sz="1400">
                <a:latin typeface="Arial" panose="020B0604020202020204" pitchFamily="34" charset="0"/>
                <a:cs typeface="Arial" panose="020B0604020202020204" pitchFamily="34" charset="0"/>
              </a:rPr>
            </a:br>
            <a:r>
              <a:rPr lang="en-US" sz="1400">
                <a:latin typeface="Arial" panose="020B0604020202020204" pitchFamily="34" charset="0"/>
                <a:cs typeface="Arial" panose="020B0604020202020204" pitchFamily="34" charset="0"/>
              </a:rPr>
              <a:t>To choose whether to bat or bowl during toss.</a:t>
            </a:r>
            <a:br>
              <a:rPr lang="en-US" sz="1400">
                <a:latin typeface="Arial" panose="020B0604020202020204" pitchFamily="34" charset="0"/>
                <a:cs typeface="Arial" panose="020B0604020202020204" pitchFamily="34" charset="0"/>
              </a:rPr>
            </a:br>
            <a:br>
              <a:rPr lang="en-US" sz="1400">
                <a:latin typeface="Arial" panose="020B0604020202020204" pitchFamily="34" charset="0"/>
                <a:cs typeface="Arial" panose="020B0604020202020204" pitchFamily="34" charset="0"/>
              </a:rPr>
            </a:br>
            <a:r>
              <a:rPr lang="en-US" sz="2400">
                <a:latin typeface="Algerian" panose="04020705040A02060702" charset="0"/>
                <a:cs typeface="Algerian" panose="04020705040A02060702" charset="0"/>
              </a:rPr>
              <a:t>LAWS:</a:t>
            </a:r>
            <a:br>
              <a:rPr lang="en-US" sz="1400">
                <a:latin typeface="Arial" panose="020B0604020202020204" pitchFamily="34" charset="0"/>
                <a:cs typeface="Arial" panose="020B0604020202020204" pitchFamily="34" charset="0"/>
              </a:rPr>
            </a:br>
            <a:r>
              <a:rPr lang="en-US" sz="1400">
                <a:latin typeface="Arial" panose="020B0604020202020204" pitchFamily="34" charset="0"/>
                <a:cs typeface="Arial" panose="020B0604020202020204" pitchFamily="34" charset="0"/>
              </a:rPr>
              <a:t>To avoid controversies during the match.</a:t>
            </a:r>
            <a:endParaRPr lang="en-US" sz="1400">
              <a:latin typeface="Arial" panose="020B0604020202020204" pitchFamily="34" charset="0"/>
              <a:cs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a:off x="1348105" y="1386205"/>
            <a:ext cx="6750050" cy="3161030"/>
          </a:xfrm>
        </p:spPr>
        <p:txBody>
          <a:bodyPr/>
          <a:p>
            <a:pPr marL="165100" indent="0">
              <a:buNone/>
            </a:pPr>
            <a:r>
              <a:rPr lang="en-US">
                <a:latin typeface="Arial" panose="020B0604020202020204" pitchFamily="34" charset="0"/>
                <a:cs typeface="Arial" panose="020B0604020202020204" pitchFamily="34" charset="0"/>
              </a:rPr>
              <a:t>	</a:t>
            </a:r>
            <a:r>
              <a:rPr lang="en-US">
                <a:latin typeface="Times New Roman" panose="02020603050405020304" charset="0"/>
                <a:cs typeface="Times New Roman" panose="02020603050405020304" charset="0"/>
              </a:rPr>
              <a:t>The existing system is a manual DRS method and the main umpire and the leg umpire need to pass it to the third umpire and there will be a huge delay in the decisions and sometimes it will lead to unfair decisions. The on-field umpire will feel humiliated when his decision is challenged again and again.Time has been proved that DRS technology is not completely reliable and has various glitches. This process has proved to be more error prone. Giving a limited and reviews also affects the game and the players. There may be ludicrous situation where tests are contested under different laws. This makes a mockery of  fairness in test cricket. DRS has many weird rules associated with it like more than 50% of the impact on off stump should be these then only on-field decision can be overturned if the batsman’s leg is more than 2.5 meters from the stumps then the decision turns to not-out even if the ball is clearly headed towards the wicket. Sometimes it does not take into account the pitch condition, the revs on the ball or swing.</a:t>
            </a:r>
            <a:endParaRPr lang="en-US">
              <a:latin typeface="Times New Roman" panose="02020603050405020304" charset="0"/>
              <a:cs typeface="Times New Roman" panose="02020603050405020304" charset="0"/>
            </a:endParaRPr>
          </a:p>
        </p:txBody>
      </p:sp>
      <p:sp>
        <p:nvSpPr>
          <p:cNvPr id="3" name="Title 2"/>
          <p:cNvSpPr/>
          <p:nvPr>
            <p:ph type="title"/>
          </p:nvPr>
        </p:nvSpPr>
        <p:spPr/>
        <p:txBody>
          <a:bodyPr/>
          <a:p>
            <a:r>
              <a:rPr lang="en-US"/>
              <a:t>EXISTING SYSTEM:</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a:off x="1475105" y="1717675"/>
            <a:ext cx="6954520" cy="2493010"/>
          </a:xfrm>
        </p:spPr>
        <p:txBody>
          <a:bodyPr/>
          <a:p>
            <a:pPr>
              <a:buFont typeface="Wingdings" panose="05000000000000000000" charset="0"/>
              <a:buChar char="v"/>
            </a:pPr>
            <a:r>
              <a:rPr lang="en-US" b="1">
                <a:latin typeface="Times New Roman" panose="02020603050405020304" charset="0"/>
                <a:cs typeface="Times New Roman" panose="02020603050405020304" charset="0"/>
              </a:rPr>
              <a:t>Lack of clear rules and guidelines:</a:t>
            </a:r>
            <a:r>
              <a:rPr lang="en-US">
                <a:latin typeface="Times New Roman" panose="02020603050405020304" charset="0"/>
                <a:cs typeface="Times New Roman" panose="02020603050405020304" charset="0"/>
              </a:rPr>
              <a:t> Decision review systems are often not implemented with clear rules and guidelines that outline how the system should be used, which can lead to confusion and inconsistent decision-making.</a:t>
            </a:r>
            <a:endParaRPr lang="en-US">
              <a:latin typeface="Times New Roman" panose="02020603050405020304" charset="0"/>
              <a:cs typeface="Times New Roman" panose="02020603050405020304" charset="0"/>
            </a:endParaRPr>
          </a:p>
          <a:p>
            <a:pPr>
              <a:buFont typeface="Wingdings" panose="05000000000000000000" charset="0"/>
              <a:buChar char="v"/>
            </a:pPr>
            <a:r>
              <a:rPr lang="en-US" b="1">
                <a:latin typeface="Times New Roman" panose="02020603050405020304" charset="0"/>
                <a:cs typeface="Times New Roman" panose="02020603050405020304" charset="0"/>
              </a:rPr>
              <a:t>Limited access to data:</a:t>
            </a:r>
            <a:r>
              <a:rPr lang="en-US">
                <a:latin typeface="Times New Roman" panose="02020603050405020304" charset="0"/>
                <a:cs typeface="Times New Roman" panose="02020603050405020304" charset="0"/>
              </a:rPr>
              <a:t> Many decision review systems lack access to the data necessary to make informed decisions, which can lead to decisions based on incomplete or inaccurate information.</a:t>
            </a:r>
            <a:endParaRPr lang="en-US">
              <a:latin typeface="Times New Roman" panose="02020603050405020304" charset="0"/>
              <a:cs typeface="Times New Roman" panose="02020603050405020304" charset="0"/>
            </a:endParaRPr>
          </a:p>
          <a:p>
            <a:pPr>
              <a:buFont typeface="Wingdings" panose="05000000000000000000" charset="0"/>
              <a:buChar char="v"/>
            </a:pPr>
            <a:r>
              <a:rPr lang="en-US" b="1">
                <a:latin typeface="Times New Roman" panose="02020603050405020304" charset="0"/>
                <a:cs typeface="Times New Roman" panose="02020603050405020304" charset="0"/>
              </a:rPr>
              <a:t>Insufficient training:</a:t>
            </a:r>
            <a:r>
              <a:rPr lang="en-US">
                <a:latin typeface="Times New Roman" panose="02020603050405020304" charset="0"/>
                <a:cs typeface="Times New Roman" panose="02020603050405020304" charset="0"/>
              </a:rPr>
              <a:t> Without proper training and guidance, decision review systems can be used incorrectly or inefficiently, resulting in poor decision-making.</a:t>
            </a:r>
            <a:endParaRPr lang="en-US">
              <a:latin typeface="Times New Roman" panose="02020603050405020304" charset="0"/>
              <a:cs typeface="Times New Roman" panose="02020603050405020304" charset="0"/>
            </a:endParaRPr>
          </a:p>
          <a:p>
            <a:pPr>
              <a:buFont typeface="Wingdings" panose="05000000000000000000" charset="0"/>
              <a:buChar char="v"/>
            </a:pPr>
            <a:r>
              <a:rPr lang="en-US" b="1">
                <a:latin typeface="Times New Roman" panose="02020603050405020304" charset="0"/>
                <a:cs typeface="Times New Roman" panose="02020603050405020304" charset="0"/>
              </a:rPr>
              <a:t>Difficulty in measuring/tracking results: </a:t>
            </a:r>
            <a:r>
              <a:rPr lang="en-US">
                <a:latin typeface="Times New Roman" panose="02020603050405020304" charset="0"/>
                <a:cs typeface="Times New Roman" panose="02020603050405020304" charset="0"/>
              </a:rPr>
              <a:t>It can be difficult to measure and track the results of a decision review system, making it difficult to determine whether the system is being used effectively.</a:t>
            </a:r>
            <a:endParaRPr lang="en-US">
              <a:latin typeface="Times New Roman" panose="02020603050405020304" charset="0"/>
              <a:cs typeface="Times New Roman" panose="02020603050405020304" charset="0"/>
            </a:endParaRPr>
          </a:p>
        </p:txBody>
      </p:sp>
      <p:sp>
        <p:nvSpPr>
          <p:cNvPr id="3" name="Title 2"/>
          <p:cNvSpPr/>
          <p:nvPr>
            <p:ph type="title"/>
          </p:nvPr>
        </p:nvSpPr>
        <p:spPr>
          <a:xfrm>
            <a:off x="714375" y="179705"/>
            <a:ext cx="7715250" cy="779145"/>
          </a:xfrm>
        </p:spPr>
        <p:txBody>
          <a:bodyPr/>
          <a:p>
            <a:r>
              <a:rPr lang="en-US"/>
              <a:t>DRAWBACKS OF EXISTING SYSTEM:</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2" name="Text Placeholder 1"/>
          <p:cNvSpPr/>
          <p:nvPr>
            <p:ph type="body" idx="1"/>
          </p:nvPr>
        </p:nvSpPr>
        <p:spPr>
          <a:xfrm>
            <a:off x="920750" y="1186815"/>
            <a:ext cx="7417435" cy="3023870"/>
          </a:xfrm>
        </p:spPr>
        <p:txBody>
          <a:bodyPr/>
          <a:p>
            <a:pPr>
              <a:buFont typeface="Wingdings" panose="05000000000000000000" charset="0"/>
              <a:buChar char="v"/>
            </a:pPr>
            <a:r>
              <a:rPr lang="en-US" b="1">
                <a:latin typeface="Times New Roman" panose="02020603050405020304" charset="0"/>
                <a:cs typeface="Times New Roman" panose="02020603050405020304" charset="0"/>
              </a:rPr>
              <a:t>DRS</a:t>
            </a:r>
            <a:r>
              <a:rPr lang="en-US">
                <a:latin typeface="Times New Roman" panose="02020603050405020304" charset="0"/>
                <a:cs typeface="Times New Roman" panose="02020603050405020304" charset="0"/>
              </a:rPr>
              <a:t> - sensors are placed in the stumps to figure out the trajectory of the ball path. The inputs came from the sensor and other fitted devices are processed using the program which is written in the software to make better decision with the aid of trained AI.</a:t>
            </a:r>
            <a:endParaRPr lang="en-US">
              <a:latin typeface="Times New Roman" panose="02020603050405020304" charset="0"/>
              <a:cs typeface="Times New Roman" panose="02020603050405020304" charset="0"/>
            </a:endParaRPr>
          </a:p>
          <a:p>
            <a:pPr>
              <a:buFont typeface="Wingdings" panose="05000000000000000000" charset="0"/>
              <a:buChar char="v"/>
            </a:pPr>
            <a:r>
              <a:rPr lang="en-US" b="1">
                <a:latin typeface="Times New Roman" panose="02020603050405020304" charset="0"/>
                <a:cs typeface="Times New Roman" panose="02020603050405020304" charset="0"/>
              </a:rPr>
              <a:t>Pitch Report</a:t>
            </a:r>
            <a:r>
              <a:rPr lang="en-US">
                <a:latin typeface="Times New Roman" panose="02020603050405020304" charset="0"/>
                <a:cs typeface="Times New Roman" panose="02020603050405020304" charset="0"/>
              </a:rPr>
              <a:t> – The analysis of the cracks, grass, moisture, dust, climatic conditions, soil types to predict the wickets whether it is easy to bat or bowl. </a:t>
            </a:r>
            <a:endParaRPr lang="en-US">
              <a:latin typeface="Times New Roman" panose="02020603050405020304" charset="0"/>
              <a:cs typeface="Times New Roman" panose="02020603050405020304" charset="0"/>
            </a:endParaRPr>
          </a:p>
          <a:p>
            <a:pPr>
              <a:buFont typeface="Wingdings" panose="05000000000000000000" charset="0"/>
              <a:buChar char="v"/>
            </a:pPr>
            <a:r>
              <a:rPr lang="en-US" b="1">
                <a:latin typeface="Times New Roman" panose="02020603050405020304" charset="0"/>
                <a:cs typeface="Times New Roman" panose="02020603050405020304" charset="0"/>
              </a:rPr>
              <a:t>Laws </a:t>
            </a:r>
            <a:r>
              <a:rPr lang="en-US">
                <a:latin typeface="Times New Roman" panose="02020603050405020304" charset="0"/>
                <a:cs typeface="Times New Roman" panose="02020603050405020304" charset="0"/>
              </a:rPr>
              <a:t>- All the 42 laws are added at a single place, it is searchable based on the categories and voice recognition-based search AI makes the search faster to provide fair decision by the umpires.</a:t>
            </a:r>
            <a:endParaRPr lang="en-US">
              <a:latin typeface="Times New Roman" panose="02020603050405020304" charset="0"/>
              <a:cs typeface="Times New Roman" panose="02020603050405020304" charset="0"/>
            </a:endParaRPr>
          </a:p>
          <a:p>
            <a:pPr>
              <a:buFont typeface="Wingdings" panose="05000000000000000000" charset="0"/>
              <a:buChar char="v"/>
            </a:pPr>
            <a:r>
              <a:rPr lang="en-US" b="1">
                <a:latin typeface="Times New Roman" panose="02020603050405020304" charset="0"/>
                <a:cs typeface="Times New Roman" panose="02020603050405020304" charset="0"/>
              </a:rPr>
              <a:t>Better team suggestion</a:t>
            </a:r>
            <a:r>
              <a:rPr lang="en-US">
                <a:latin typeface="Times New Roman" panose="02020603050405020304" charset="0"/>
                <a:cs typeface="Times New Roman" panose="02020603050405020304" charset="0"/>
              </a:rPr>
              <a:t> – we are also using data science related tools to easily visualize and suggests a better team which can easily adapt for the conditions during the match.</a:t>
            </a:r>
            <a:endParaRPr lang="en-US">
              <a:latin typeface="Times New Roman" panose="02020603050405020304" charset="0"/>
              <a:cs typeface="Times New Roman" panose="02020603050405020304" charset="0"/>
            </a:endParaRPr>
          </a:p>
          <a:p>
            <a:pPr marL="165100" indent="0">
              <a:buFont typeface="Wingdings" panose="05000000000000000000" charset="0"/>
              <a:buNone/>
            </a:pPr>
            <a:endParaRPr lang="en-US">
              <a:latin typeface="Times New Roman" panose="02020603050405020304" charset="0"/>
              <a:cs typeface="Times New Roman" panose="02020603050405020304" charset="0"/>
            </a:endParaRPr>
          </a:p>
          <a:p>
            <a:pPr marL="165100" indent="0">
              <a:buFont typeface="Wingdings" panose="05000000000000000000" charset="0"/>
              <a:buNone/>
            </a:pPr>
            <a:r>
              <a:rPr lang="en-US">
                <a:latin typeface="Times New Roman" panose="02020603050405020304" charset="0"/>
                <a:cs typeface="Times New Roman" panose="02020603050405020304" charset="0"/>
              </a:rPr>
              <a:t>              These all features are then integrated into a single website with appropriate login’s both for the umpires as well as for the team management.</a:t>
            </a:r>
            <a:endParaRPr lang="en-US">
              <a:latin typeface="Times New Roman" panose="02020603050405020304" charset="0"/>
              <a:cs typeface="Times New Roman" panose="02020603050405020304" charset="0"/>
            </a:endParaRPr>
          </a:p>
        </p:txBody>
      </p:sp>
      <p:sp>
        <p:nvSpPr>
          <p:cNvPr id="3" name="Title 2"/>
          <p:cNvSpPr/>
          <p:nvPr>
            <p:ph type="title"/>
          </p:nvPr>
        </p:nvSpPr>
        <p:spPr/>
        <p:txBody>
          <a:bodyPr/>
          <a:p>
            <a:r>
              <a:rPr lang="en-US"/>
              <a:t>PROPOSED SYSTEM:</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2" name="Text Placeholder 1"/>
          <p:cNvSpPr/>
          <p:nvPr>
            <p:ph type="body" idx="1"/>
          </p:nvPr>
        </p:nvSpPr>
        <p:spPr>
          <a:xfrm>
            <a:off x="1282065" y="1875790"/>
            <a:ext cx="5313045" cy="2334895"/>
          </a:xfrm>
        </p:spPr>
        <p:txBody>
          <a:bodyPr/>
          <a:p>
            <a:pPr>
              <a:buFont typeface="Wingdings" panose="05000000000000000000" charset="0"/>
              <a:buChar char="v"/>
            </a:pPr>
            <a:r>
              <a:rPr lang="en-US">
                <a:latin typeface="Times New Roman" panose="02020603050405020304" charset="0"/>
                <a:cs typeface="Times New Roman" panose="02020603050405020304" charset="0"/>
              </a:rPr>
              <a:t>Reduce time to simulate LBW decision</a:t>
            </a:r>
            <a:endParaRPr lang="en-US">
              <a:latin typeface="Times New Roman" panose="02020603050405020304" charset="0"/>
              <a:cs typeface="Times New Roman" panose="02020603050405020304" charset="0"/>
            </a:endParaRPr>
          </a:p>
          <a:p>
            <a:pPr>
              <a:buFont typeface="Wingdings" panose="05000000000000000000" charset="0"/>
              <a:buChar char="v"/>
            </a:pPr>
            <a:r>
              <a:rPr lang="en-US">
                <a:latin typeface="Times New Roman" panose="02020603050405020304" charset="0"/>
                <a:cs typeface="Times New Roman" panose="02020603050405020304" charset="0"/>
              </a:rPr>
              <a:t>Fair decision</a:t>
            </a:r>
            <a:endParaRPr lang="en-US">
              <a:latin typeface="Times New Roman" panose="02020603050405020304" charset="0"/>
              <a:cs typeface="Times New Roman" panose="02020603050405020304" charset="0"/>
            </a:endParaRPr>
          </a:p>
          <a:p>
            <a:pPr>
              <a:buFont typeface="Wingdings" panose="05000000000000000000" charset="0"/>
              <a:buChar char="v"/>
            </a:pPr>
            <a:r>
              <a:rPr lang="en-US">
                <a:latin typeface="Times New Roman" panose="02020603050405020304" charset="0"/>
                <a:cs typeface="Times New Roman" panose="02020603050405020304" charset="0"/>
              </a:rPr>
              <a:t>Identify the best 11 players for a match according to the climate and pitch conditions.</a:t>
            </a:r>
            <a:endParaRPr lang="en-US">
              <a:latin typeface="Times New Roman" panose="02020603050405020304" charset="0"/>
              <a:cs typeface="Times New Roman" panose="02020603050405020304" charset="0"/>
            </a:endParaRPr>
          </a:p>
          <a:p>
            <a:pPr>
              <a:buFont typeface="Wingdings" panose="05000000000000000000" charset="0"/>
              <a:buChar char="v"/>
            </a:pPr>
            <a:r>
              <a:rPr lang="en-US">
                <a:latin typeface="Times New Roman" panose="02020603050405020304" charset="0"/>
                <a:cs typeface="Times New Roman" panose="02020603050405020304" charset="0"/>
              </a:rPr>
              <a:t>Prediction of winning score.</a:t>
            </a:r>
            <a:endParaRPr lang="en-US">
              <a:latin typeface="Times New Roman" panose="02020603050405020304" charset="0"/>
              <a:cs typeface="Times New Roman" panose="02020603050405020304" charset="0"/>
            </a:endParaRPr>
          </a:p>
          <a:p>
            <a:pPr>
              <a:buFont typeface="Wingdings" panose="05000000000000000000" charset="0"/>
              <a:buChar char="v"/>
            </a:pPr>
            <a:r>
              <a:rPr lang="en-US">
                <a:latin typeface="Times New Roman" panose="02020603050405020304" charset="0"/>
                <a:cs typeface="Times New Roman" panose="02020603050405020304" charset="0"/>
              </a:rPr>
              <a:t>Addition of laws will make audience easy to understand</a:t>
            </a:r>
            <a:endParaRPr lang="en-US">
              <a:latin typeface="Times New Roman" panose="02020603050405020304" charset="0"/>
              <a:cs typeface="Times New Roman" panose="02020603050405020304" charset="0"/>
            </a:endParaRPr>
          </a:p>
        </p:txBody>
      </p:sp>
      <p:sp>
        <p:nvSpPr>
          <p:cNvPr id="3" name="Title 2"/>
          <p:cNvSpPr/>
          <p:nvPr>
            <p:ph type="title"/>
          </p:nvPr>
        </p:nvSpPr>
        <p:spPr>
          <a:xfrm>
            <a:off x="714375" y="191135"/>
            <a:ext cx="7715250" cy="767715"/>
          </a:xfrm>
        </p:spPr>
        <p:txBody>
          <a:bodyPr/>
          <a:p>
            <a:r>
              <a:rPr lang="en-US"/>
              <a:t>BENEFITS OF PROPOSED SYSTEM:</a:t>
            </a:r>
            <a:endParaRPr lang="en-US"/>
          </a:p>
        </p:txBody>
      </p:sp>
    </p:spTree>
  </p:cSld>
  <p:clrMapOvr>
    <a:masterClrMapping/>
  </p:clrMapOvr>
</p:sld>
</file>

<file path=ppt/theme/theme1.xml><?xml version="1.0" encoding="utf-8"?>
<a:theme xmlns:a="http://schemas.openxmlformats.org/drawingml/2006/main" name="Cricket Sport Center by Slidesgo">
  <a:themeElements>
    <a:clrScheme name="Simple Light">
      <a:dk1>
        <a:srgbClr val="000000"/>
      </a:dk1>
      <a:lt1>
        <a:srgbClr val="FFFFFF"/>
      </a:lt1>
      <a:dk2>
        <a:srgbClr val="232323"/>
      </a:dk2>
      <a:lt2>
        <a:srgbClr val="9B9B9B"/>
      </a:lt2>
      <a:accent1>
        <a:srgbClr val="CBEF53"/>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8184</Words>
  <Application>WPS Presentation</Application>
  <PresentationFormat/>
  <Paragraphs>138</Paragraphs>
  <Slides>18</Slides>
  <Notes>0</Notes>
  <HiddenSlides>0</HiddenSlides>
  <MMClips>0</MMClips>
  <ScaleCrop>false</ScaleCrop>
  <HeadingPairs>
    <vt:vector size="8" baseType="variant">
      <vt:variant>
        <vt:lpstr>已用的字体</vt:lpstr>
      </vt:variant>
      <vt:variant>
        <vt:i4>16</vt:i4>
      </vt:variant>
      <vt:variant>
        <vt:lpstr>主题</vt:lpstr>
      </vt:variant>
      <vt:variant>
        <vt:i4>1</vt:i4>
      </vt:variant>
      <vt:variant>
        <vt:lpstr>嵌入 OLE 服务器</vt:lpstr>
      </vt:variant>
      <vt:variant>
        <vt:i4>2</vt:i4>
      </vt:variant>
      <vt:variant>
        <vt:lpstr>幻灯片标题</vt:lpstr>
      </vt:variant>
      <vt:variant>
        <vt:i4>18</vt:i4>
      </vt:variant>
    </vt:vector>
  </HeadingPairs>
  <TitlesOfParts>
    <vt:vector size="37" baseType="lpstr">
      <vt:lpstr>Arial</vt:lpstr>
      <vt:lpstr>SimSun</vt:lpstr>
      <vt:lpstr>Wingdings</vt:lpstr>
      <vt:lpstr>Arial</vt:lpstr>
      <vt:lpstr>Inter Black</vt:lpstr>
      <vt:lpstr>Be Vietnam</vt:lpstr>
      <vt:lpstr>GIST-TMOTKrishnan</vt:lpstr>
      <vt:lpstr>Anaheim</vt:lpstr>
      <vt:lpstr>Times New Roman</vt:lpstr>
      <vt:lpstr>Inter Black</vt:lpstr>
      <vt:lpstr>Arial Black</vt:lpstr>
      <vt:lpstr>Algerian</vt:lpstr>
      <vt:lpstr>Wingdings</vt:lpstr>
      <vt:lpstr>Inter;900</vt:lpstr>
      <vt:lpstr>Microsoft YaHei</vt:lpstr>
      <vt:lpstr>Arial Unicode MS</vt:lpstr>
      <vt:lpstr>Cricket Sport Center by Slidesgo</vt:lpstr>
      <vt:lpstr>PowerPoint.Show.12</vt:lpstr>
      <vt:lpstr>PowerPoint.Show.12</vt:lpstr>
      <vt:lpstr>PowerPoint 演示文稿</vt:lpstr>
      <vt:lpstr>Abstract:</vt:lpstr>
      <vt:lpstr>INTRODUCTION</vt:lpstr>
      <vt:lpstr>PROBLEM STATEMENT: </vt:lpstr>
      <vt:lpstr>Objectives:  DRS: To eliminate the flaws in the manual DRS method.  PICTH REPORT: To choose whether to bat or bowl during toss.  LAWS: To avoid controversies during the match.</vt:lpstr>
      <vt:lpstr>EXISTING SYSTEM:</vt:lpstr>
      <vt:lpstr>DRAWBACKS OF EXISTING SYSTEM:</vt:lpstr>
      <vt:lpstr>PROPOSED SYSTEM:</vt:lpstr>
      <vt:lpstr>BENEFITS OF PROPOSED SYSTEM:</vt:lpstr>
      <vt:lpstr>SYSTEM ARCHITECTURE FOR DRS:</vt:lpstr>
      <vt:lpstr>SYSTEM ARCHITECTURE FOR DRS:</vt:lpstr>
      <vt:lpstr>SYSTEM ARCHITECTURE FOR PITCH REPORT:</vt:lpstr>
      <vt:lpstr>01</vt:lpstr>
      <vt:lpstr>DECISION REVIEW SYSTEM:</vt:lpstr>
      <vt:lpstr>PITCH REPORT:</vt:lpstr>
      <vt:lpstr>LAWS OF CRICKET:</vt:lpstr>
      <vt:lpstr>Software/Hardware Requirements: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cp:lastModifiedBy>
  <cp:revision>18</cp:revision>
  <dcterms:created xsi:type="dcterms:W3CDTF">2023-01-11T04:53:00Z</dcterms:created>
  <dcterms:modified xsi:type="dcterms:W3CDTF">2023-03-08T04:56:09Z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9162E6E6182F4FFB853C166C43A64C2B</vt:lpwstr>
  </property>
  <property fmtid="{D5CDD505-2E9C-101B-9397-08002B2CF9AE}" pid="3" name="KSOProductBuildVer">
    <vt:lpwstr>1033-11.2.0.11486</vt:lpwstr>
  </property>
</Properties>
</file>